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4"/>
    <p:sldMasterId id="2147483936" r:id="rId5"/>
    <p:sldMasterId id="2147483943" r:id="rId6"/>
    <p:sldMasterId id="2147483965" r:id="rId7"/>
    <p:sldMasterId id="2147483968" r:id="rId8"/>
    <p:sldMasterId id="2147483971" r:id="rId9"/>
    <p:sldMasterId id="2147483976" r:id="rId10"/>
  </p:sldMasterIdLst>
  <p:notesMasterIdLst>
    <p:notesMasterId r:id="rId52"/>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3" r:id="rId26"/>
    <p:sldId id="271" r:id="rId27"/>
    <p:sldId id="272" r:id="rId28"/>
    <p:sldId id="274" r:id="rId29"/>
    <p:sldId id="275" r:id="rId30"/>
    <p:sldId id="276"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08" r:id="rId47"/>
    <p:sldId id="311" r:id="rId48"/>
    <p:sldId id="312" r:id="rId49"/>
    <p:sldId id="313" r:id="rId50"/>
    <p:sldId id="314"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9"/>
    <a:srgbClr val="E4E5E3"/>
    <a:srgbClr val="F2F2F1"/>
    <a:srgbClr val="EB9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0358A-E957-47EB-971B-8F54F380F7CE}" v="6" dt="2020-03-10T16:04:48.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051" autoAdjust="0"/>
  </p:normalViewPr>
  <p:slideViewPr>
    <p:cSldViewPr>
      <p:cViewPr>
        <p:scale>
          <a:sx n="100" d="100"/>
          <a:sy n="100" d="100"/>
        </p:scale>
        <p:origin x="474" y="1392"/>
      </p:cViewPr>
      <p:guideLst>
        <p:guide orient="horz" pos="2160"/>
        <p:guide pos="3840"/>
      </p:guideLst>
    </p:cSldViewPr>
  </p:slideViewPr>
  <p:outlineViewPr>
    <p:cViewPr>
      <p:scale>
        <a:sx n="33" d="100"/>
        <a:sy n="33" d="100"/>
      </p:scale>
      <p:origin x="0" y="40260"/>
    </p:cViewPr>
  </p:outlineViewPr>
  <p:notesTextViewPr>
    <p:cViewPr>
      <p:scale>
        <a:sx n="66" d="100"/>
        <a:sy n="66" d="100"/>
      </p:scale>
      <p:origin x="0" y="0"/>
    </p:cViewPr>
  </p:notesTextViewPr>
  <p:sorterViewPr>
    <p:cViewPr>
      <p:scale>
        <a:sx n="70" d="100"/>
        <a:sy n="70" d="100"/>
      </p:scale>
      <p:origin x="0" y="6254"/>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th, Judy" userId="88019a05-5656-4d0d-a3d1-1931a654ed73" providerId="ADAL" clId="{8B50358A-E957-47EB-971B-8F54F380F7CE}"/>
    <pc:docChg chg="undo custSel delSld modSld">
      <pc:chgData name="Howarth, Judy" userId="88019a05-5656-4d0d-a3d1-1931a654ed73" providerId="ADAL" clId="{8B50358A-E957-47EB-971B-8F54F380F7CE}" dt="2020-03-10T16:05:15.247" v="221" actId="20577"/>
      <pc:docMkLst>
        <pc:docMk/>
      </pc:docMkLst>
      <pc:sldChg chg="modSp">
        <pc:chgData name="Howarth, Judy" userId="88019a05-5656-4d0d-a3d1-1931a654ed73" providerId="ADAL" clId="{8B50358A-E957-47EB-971B-8F54F380F7CE}" dt="2020-03-10T16:05:15.247" v="221" actId="20577"/>
        <pc:sldMkLst>
          <pc:docMk/>
          <pc:sldMk cId="1909659219" sldId="256"/>
        </pc:sldMkLst>
        <pc:spChg chg="mod">
          <ac:chgData name="Howarth, Judy" userId="88019a05-5656-4d0d-a3d1-1931a654ed73" providerId="ADAL" clId="{8B50358A-E957-47EB-971B-8F54F380F7CE}" dt="2020-03-10T15:50:05.044" v="16" actId="255"/>
          <ac:spMkLst>
            <pc:docMk/>
            <pc:sldMk cId="1909659219" sldId="256"/>
            <ac:spMk id="2" creationId="{00000000-0000-0000-0000-000000000000}"/>
          </ac:spMkLst>
        </pc:spChg>
        <pc:spChg chg="mod">
          <ac:chgData name="Howarth, Judy" userId="88019a05-5656-4d0d-a3d1-1931a654ed73" providerId="ADAL" clId="{8B50358A-E957-47EB-971B-8F54F380F7CE}" dt="2020-03-10T15:50:08.252" v="22" actId="20577"/>
          <ac:spMkLst>
            <pc:docMk/>
            <pc:sldMk cId="1909659219" sldId="256"/>
            <ac:spMk id="3" creationId="{00000000-0000-0000-0000-000000000000}"/>
          </ac:spMkLst>
        </pc:spChg>
        <pc:spChg chg="mod">
          <ac:chgData name="Howarth, Judy" userId="88019a05-5656-4d0d-a3d1-1931a654ed73" providerId="ADAL" clId="{8B50358A-E957-47EB-971B-8F54F380F7CE}" dt="2020-03-10T16:05:07.415" v="211" actId="20577"/>
          <ac:spMkLst>
            <pc:docMk/>
            <pc:sldMk cId="1909659219" sldId="256"/>
            <ac:spMk id="4" creationId="{00000000-0000-0000-0000-000000000000}"/>
          </ac:spMkLst>
        </pc:spChg>
        <pc:spChg chg="mod">
          <ac:chgData name="Howarth, Judy" userId="88019a05-5656-4d0d-a3d1-1931a654ed73" providerId="ADAL" clId="{8B50358A-E957-47EB-971B-8F54F380F7CE}" dt="2020-03-10T16:05:15.247" v="221" actId="20577"/>
          <ac:spMkLst>
            <pc:docMk/>
            <pc:sldMk cId="1909659219" sldId="256"/>
            <ac:spMk id="6" creationId="{00000000-0000-0000-0000-000000000000}"/>
          </ac:spMkLst>
        </pc:spChg>
      </pc:sldChg>
      <pc:sldChg chg="del">
        <pc:chgData name="Howarth, Judy" userId="88019a05-5656-4d0d-a3d1-1931a654ed73" providerId="ADAL" clId="{8B50358A-E957-47EB-971B-8F54F380F7CE}" dt="2020-03-10T15:55:04.247" v="66" actId="2696"/>
        <pc:sldMkLst>
          <pc:docMk/>
          <pc:sldMk cId="1499389318" sldId="257"/>
        </pc:sldMkLst>
      </pc:sldChg>
      <pc:sldChg chg="modSp">
        <pc:chgData name="Howarth, Judy" userId="88019a05-5656-4d0d-a3d1-1931a654ed73" providerId="ADAL" clId="{8B50358A-E957-47EB-971B-8F54F380F7CE}" dt="2020-03-10T15:57:20.209" v="94" actId="20577"/>
        <pc:sldMkLst>
          <pc:docMk/>
          <pc:sldMk cId="1663153728" sldId="258"/>
        </pc:sldMkLst>
        <pc:spChg chg="mod">
          <ac:chgData name="Howarth, Judy" userId="88019a05-5656-4d0d-a3d1-1931a654ed73" providerId="ADAL" clId="{8B50358A-E957-47EB-971B-8F54F380F7CE}" dt="2020-03-10T15:57:20.209" v="94" actId="20577"/>
          <ac:spMkLst>
            <pc:docMk/>
            <pc:sldMk cId="1663153728" sldId="258"/>
            <ac:spMk id="2" creationId="{00000000-0000-0000-0000-000000000000}"/>
          </ac:spMkLst>
        </pc:spChg>
        <pc:spChg chg="mod">
          <ac:chgData name="Howarth, Judy" userId="88019a05-5656-4d0d-a3d1-1931a654ed73" providerId="ADAL" clId="{8B50358A-E957-47EB-971B-8F54F380F7CE}" dt="2020-03-10T15:57:07.250" v="87" actId="20577"/>
          <ac:spMkLst>
            <pc:docMk/>
            <pc:sldMk cId="1663153728" sldId="258"/>
            <ac:spMk id="6" creationId="{00000000-0000-0000-0000-000000000000}"/>
          </ac:spMkLst>
        </pc:spChg>
      </pc:sldChg>
      <pc:sldChg chg="del">
        <pc:chgData name="Howarth, Judy" userId="88019a05-5656-4d0d-a3d1-1931a654ed73" providerId="ADAL" clId="{8B50358A-E957-47EB-971B-8F54F380F7CE}" dt="2020-03-10T15:57:13.001" v="88" actId="2696"/>
        <pc:sldMkLst>
          <pc:docMk/>
          <pc:sldMk cId="1525907774" sldId="259"/>
        </pc:sldMkLst>
      </pc:sldChg>
      <pc:sldChg chg="del">
        <pc:chgData name="Howarth, Judy" userId="88019a05-5656-4d0d-a3d1-1931a654ed73" providerId="ADAL" clId="{8B50358A-E957-47EB-971B-8F54F380F7CE}" dt="2020-03-10T15:57:27.995" v="96" actId="2696"/>
        <pc:sldMkLst>
          <pc:docMk/>
          <pc:sldMk cId="135406596" sldId="260"/>
        </pc:sldMkLst>
      </pc:sldChg>
      <pc:sldChg chg="del">
        <pc:chgData name="Howarth, Judy" userId="88019a05-5656-4d0d-a3d1-1931a654ed73" providerId="ADAL" clId="{8B50358A-E957-47EB-971B-8F54F380F7CE}" dt="2020-03-10T15:57:26.676" v="95" actId="2696"/>
        <pc:sldMkLst>
          <pc:docMk/>
          <pc:sldMk cId="179564966" sldId="261"/>
        </pc:sldMkLst>
      </pc:sldChg>
      <pc:sldChg chg="del">
        <pc:chgData name="Howarth, Judy" userId="88019a05-5656-4d0d-a3d1-1931a654ed73" providerId="ADAL" clId="{8B50358A-E957-47EB-971B-8F54F380F7CE}" dt="2020-03-10T15:57:29.663" v="97" actId="2696"/>
        <pc:sldMkLst>
          <pc:docMk/>
          <pc:sldMk cId="261660464" sldId="262"/>
        </pc:sldMkLst>
      </pc:sldChg>
      <pc:sldChg chg="del">
        <pc:chgData name="Howarth, Judy" userId="88019a05-5656-4d0d-a3d1-1931a654ed73" providerId="ADAL" clId="{8B50358A-E957-47EB-971B-8F54F380F7CE}" dt="2020-03-10T15:57:33.246" v="98" actId="2696"/>
        <pc:sldMkLst>
          <pc:docMk/>
          <pc:sldMk cId="1035247850" sldId="263"/>
        </pc:sldMkLst>
      </pc:sldChg>
      <pc:sldChg chg="del">
        <pc:chgData name="Howarth, Judy" userId="88019a05-5656-4d0d-a3d1-1931a654ed73" providerId="ADAL" clId="{8B50358A-E957-47EB-971B-8F54F380F7CE}" dt="2020-03-10T15:57:34.001" v="99" actId="2696"/>
        <pc:sldMkLst>
          <pc:docMk/>
          <pc:sldMk cId="940919996" sldId="264"/>
        </pc:sldMkLst>
      </pc:sldChg>
      <pc:sldChg chg="del">
        <pc:chgData name="Howarth, Judy" userId="88019a05-5656-4d0d-a3d1-1931a654ed73" providerId="ADAL" clId="{8B50358A-E957-47EB-971B-8F54F380F7CE}" dt="2020-03-10T15:57:35.051" v="100" actId="2696"/>
        <pc:sldMkLst>
          <pc:docMk/>
          <pc:sldMk cId="928245765" sldId="265"/>
        </pc:sldMkLst>
      </pc:sldChg>
      <pc:sldChg chg="del">
        <pc:chgData name="Howarth, Judy" userId="88019a05-5656-4d0d-a3d1-1931a654ed73" providerId="ADAL" clId="{8B50358A-E957-47EB-971B-8F54F380F7CE}" dt="2020-03-10T15:57:36.075" v="101" actId="2696"/>
        <pc:sldMkLst>
          <pc:docMk/>
          <pc:sldMk cId="895276841" sldId="266"/>
        </pc:sldMkLst>
      </pc:sldChg>
      <pc:sldChg chg="del">
        <pc:chgData name="Howarth, Judy" userId="88019a05-5656-4d0d-a3d1-1931a654ed73" providerId="ADAL" clId="{8B50358A-E957-47EB-971B-8F54F380F7CE}" dt="2020-03-10T15:57:40.091" v="102" actId="2696"/>
        <pc:sldMkLst>
          <pc:docMk/>
          <pc:sldMk cId="687315263" sldId="267"/>
        </pc:sldMkLst>
      </pc:sldChg>
      <pc:sldChg chg="del">
        <pc:chgData name="Howarth, Judy" userId="88019a05-5656-4d0d-a3d1-1931a654ed73" providerId="ADAL" clId="{8B50358A-E957-47EB-971B-8F54F380F7CE}" dt="2020-03-10T15:57:41.194" v="103" actId="2696"/>
        <pc:sldMkLst>
          <pc:docMk/>
          <pc:sldMk cId="921995896" sldId="268"/>
        </pc:sldMkLst>
      </pc:sldChg>
      <pc:sldChg chg="del">
        <pc:chgData name="Howarth, Judy" userId="88019a05-5656-4d0d-a3d1-1931a654ed73" providerId="ADAL" clId="{8B50358A-E957-47EB-971B-8F54F380F7CE}" dt="2020-03-10T15:57:42.896" v="104" actId="2696"/>
        <pc:sldMkLst>
          <pc:docMk/>
          <pc:sldMk cId="399428975" sldId="269"/>
        </pc:sldMkLst>
      </pc:sldChg>
      <pc:sldChg chg="modSp">
        <pc:chgData name="Howarth, Judy" userId="88019a05-5656-4d0d-a3d1-1931a654ed73" providerId="ADAL" clId="{8B50358A-E957-47EB-971B-8F54F380F7CE}" dt="2020-03-10T15:58:11.702" v="122" actId="20577"/>
        <pc:sldMkLst>
          <pc:docMk/>
          <pc:sldMk cId="167070206" sldId="270"/>
        </pc:sldMkLst>
        <pc:spChg chg="mod">
          <ac:chgData name="Howarth, Judy" userId="88019a05-5656-4d0d-a3d1-1931a654ed73" providerId="ADAL" clId="{8B50358A-E957-47EB-971B-8F54F380F7CE}" dt="2020-03-10T15:57:54.831" v="108" actId="20577"/>
          <ac:spMkLst>
            <pc:docMk/>
            <pc:sldMk cId="167070206" sldId="270"/>
            <ac:spMk id="5" creationId="{00000000-0000-0000-0000-000000000000}"/>
          </ac:spMkLst>
        </pc:spChg>
        <pc:spChg chg="mod">
          <ac:chgData name="Howarth, Judy" userId="88019a05-5656-4d0d-a3d1-1931a654ed73" providerId="ADAL" clId="{8B50358A-E957-47EB-971B-8F54F380F7CE}" dt="2020-03-10T15:58:11.702" v="122" actId="20577"/>
          <ac:spMkLst>
            <pc:docMk/>
            <pc:sldMk cId="167070206" sldId="270"/>
            <ac:spMk id="13" creationId="{00000000-0000-0000-0000-000000000000}"/>
          </ac:spMkLst>
        </pc:spChg>
      </pc:sldChg>
      <pc:sldChg chg="modSp">
        <pc:chgData name="Howarth, Judy" userId="88019a05-5656-4d0d-a3d1-1931a654ed73" providerId="ADAL" clId="{8B50358A-E957-47EB-971B-8F54F380F7CE}" dt="2020-03-10T15:58:43.454" v="138" actId="20577"/>
        <pc:sldMkLst>
          <pc:docMk/>
          <pc:sldMk cId="388267789" sldId="272"/>
        </pc:sldMkLst>
        <pc:spChg chg="mod">
          <ac:chgData name="Howarth, Judy" userId="88019a05-5656-4d0d-a3d1-1931a654ed73" providerId="ADAL" clId="{8B50358A-E957-47EB-971B-8F54F380F7CE}" dt="2020-03-10T15:58:43.454" v="138" actId="20577"/>
          <ac:spMkLst>
            <pc:docMk/>
            <pc:sldMk cId="388267789" sldId="272"/>
            <ac:spMk id="7" creationId="{00000000-0000-0000-0000-000000000000}"/>
          </ac:spMkLst>
        </pc:spChg>
      </pc:sldChg>
      <pc:sldChg chg="modSp">
        <pc:chgData name="Howarth, Judy" userId="88019a05-5656-4d0d-a3d1-1931a654ed73" providerId="ADAL" clId="{8B50358A-E957-47EB-971B-8F54F380F7CE}" dt="2020-03-10T15:58:50.798" v="142" actId="20577"/>
        <pc:sldMkLst>
          <pc:docMk/>
          <pc:sldMk cId="1024830255" sldId="273"/>
        </pc:sldMkLst>
        <pc:spChg chg="mod">
          <ac:chgData name="Howarth, Judy" userId="88019a05-5656-4d0d-a3d1-1931a654ed73" providerId="ADAL" clId="{8B50358A-E957-47EB-971B-8F54F380F7CE}" dt="2020-03-10T15:58:50.798" v="142" actId="20577"/>
          <ac:spMkLst>
            <pc:docMk/>
            <pc:sldMk cId="1024830255" sldId="273"/>
            <ac:spMk id="6" creationId="{00000000-0000-0000-0000-000000000000}"/>
          </ac:spMkLst>
        </pc:spChg>
      </pc:sldChg>
      <pc:sldChg chg="modSp">
        <pc:chgData name="Howarth, Judy" userId="88019a05-5656-4d0d-a3d1-1931a654ed73" providerId="ADAL" clId="{8B50358A-E957-47EB-971B-8F54F380F7CE}" dt="2020-03-10T15:58:59.585" v="146" actId="20577"/>
        <pc:sldMkLst>
          <pc:docMk/>
          <pc:sldMk cId="174170774" sldId="275"/>
        </pc:sldMkLst>
        <pc:spChg chg="mod">
          <ac:chgData name="Howarth, Judy" userId="88019a05-5656-4d0d-a3d1-1931a654ed73" providerId="ADAL" clId="{8B50358A-E957-47EB-971B-8F54F380F7CE}" dt="2020-03-10T15:58:59.585" v="146" actId="20577"/>
          <ac:spMkLst>
            <pc:docMk/>
            <pc:sldMk cId="174170774" sldId="275"/>
            <ac:spMk id="6" creationId="{00000000-0000-0000-0000-000000000000}"/>
          </ac:spMkLst>
        </pc:spChg>
      </pc:sldChg>
      <pc:sldChg chg="modSp">
        <pc:chgData name="Howarth, Judy" userId="88019a05-5656-4d0d-a3d1-1931a654ed73" providerId="ADAL" clId="{8B50358A-E957-47EB-971B-8F54F380F7CE}" dt="2020-03-10T15:59:30.418" v="162" actId="20577"/>
        <pc:sldMkLst>
          <pc:docMk/>
          <pc:sldMk cId="1510030601" sldId="277"/>
        </pc:sldMkLst>
        <pc:spChg chg="mod">
          <ac:chgData name="Howarth, Judy" userId="88019a05-5656-4d0d-a3d1-1931a654ed73" providerId="ADAL" clId="{8B50358A-E957-47EB-971B-8F54F380F7CE}" dt="2020-03-10T15:59:30.418" v="162" actId="20577"/>
          <ac:spMkLst>
            <pc:docMk/>
            <pc:sldMk cId="1510030601" sldId="277"/>
            <ac:spMk id="6" creationId="{00000000-0000-0000-0000-000000000000}"/>
          </ac:spMkLst>
        </pc:spChg>
      </pc:sldChg>
      <pc:sldChg chg="modSp">
        <pc:chgData name="Howarth, Judy" userId="88019a05-5656-4d0d-a3d1-1931a654ed73" providerId="ADAL" clId="{8B50358A-E957-47EB-971B-8F54F380F7CE}" dt="2020-03-10T15:59:41.304" v="170" actId="20577"/>
        <pc:sldMkLst>
          <pc:docMk/>
          <pc:sldMk cId="1952765383" sldId="278"/>
        </pc:sldMkLst>
        <pc:spChg chg="mod">
          <ac:chgData name="Howarth, Judy" userId="88019a05-5656-4d0d-a3d1-1931a654ed73" providerId="ADAL" clId="{8B50358A-E957-47EB-971B-8F54F380F7CE}" dt="2020-03-10T15:59:41.304" v="170" actId="20577"/>
          <ac:spMkLst>
            <pc:docMk/>
            <pc:sldMk cId="1952765383" sldId="278"/>
            <ac:spMk id="5" creationId="{00000000-0000-0000-0000-000000000000}"/>
          </ac:spMkLst>
        </pc:spChg>
      </pc:sldChg>
      <pc:sldChg chg="del">
        <pc:chgData name="Howarth, Judy" userId="88019a05-5656-4d0d-a3d1-1931a654ed73" providerId="ADAL" clId="{8B50358A-E957-47EB-971B-8F54F380F7CE}" dt="2020-03-10T15:59:53.011" v="174" actId="2696"/>
        <pc:sldMkLst>
          <pc:docMk/>
          <pc:sldMk cId="1066368906" sldId="279"/>
        </pc:sldMkLst>
      </pc:sldChg>
      <pc:sldChg chg="del">
        <pc:chgData name="Howarth, Judy" userId="88019a05-5656-4d0d-a3d1-1931a654ed73" providerId="ADAL" clId="{8B50358A-E957-47EB-971B-8F54F380F7CE}" dt="2020-03-10T15:59:53.884" v="175" actId="2696"/>
        <pc:sldMkLst>
          <pc:docMk/>
          <pc:sldMk cId="1718291601" sldId="280"/>
        </pc:sldMkLst>
      </pc:sldChg>
      <pc:sldChg chg="del">
        <pc:chgData name="Howarth, Judy" userId="88019a05-5656-4d0d-a3d1-1931a654ed73" providerId="ADAL" clId="{8B50358A-E957-47EB-971B-8F54F380F7CE}" dt="2020-03-10T15:59:55.856" v="176" actId="2696"/>
        <pc:sldMkLst>
          <pc:docMk/>
          <pc:sldMk cId="687604427" sldId="281"/>
        </pc:sldMkLst>
      </pc:sldChg>
      <pc:sldChg chg="del">
        <pc:chgData name="Howarth, Judy" userId="88019a05-5656-4d0d-a3d1-1931a654ed73" providerId="ADAL" clId="{8B50358A-E957-47EB-971B-8F54F380F7CE}" dt="2020-03-10T15:59:57.526" v="177" actId="2696"/>
        <pc:sldMkLst>
          <pc:docMk/>
          <pc:sldMk cId="586848863" sldId="282"/>
        </pc:sldMkLst>
      </pc:sldChg>
      <pc:sldChg chg="modSp">
        <pc:chgData name="Howarth, Judy" userId="88019a05-5656-4d0d-a3d1-1931a654ed73" providerId="ADAL" clId="{8B50358A-E957-47EB-971B-8F54F380F7CE}" dt="2020-03-10T16:00:03.758" v="181" actId="20577"/>
        <pc:sldMkLst>
          <pc:docMk/>
          <pc:sldMk cId="365690021" sldId="283"/>
        </pc:sldMkLst>
        <pc:spChg chg="mod">
          <ac:chgData name="Howarth, Judy" userId="88019a05-5656-4d0d-a3d1-1931a654ed73" providerId="ADAL" clId="{8B50358A-E957-47EB-971B-8F54F380F7CE}" dt="2020-03-10T16:00:03.758" v="181" actId="20577"/>
          <ac:spMkLst>
            <pc:docMk/>
            <pc:sldMk cId="365690021" sldId="283"/>
            <ac:spMk id="4" creationId="{00000000-0000-0000-0000-000000000000}"/>
          </ac:spMkLst>
        </pc:spChg>
      </pc:sldChg>
      <pc:sldChg chg="del">
        <pc:chgData name="Howarth, Judy" userId="88019a05-5656-4d0d-a3d1-1931a654ed73" providerId="ADAL" clId="{8B50358A-E957-47EB-971B-8F54F380F7CE}" dt="2020-03-10T16:00:06.318" v="182" actId="2696"/>
        <pc:sldMkLst>
          <pc:docMk/>
          <pc:sldMk cId="1538439825" sldId="284"/>
        </pc:sldMkLst>
      </pc:sldChg>
      <pc:sldChg chg="del">
        <pc:chgData name="Howarth, Judy" userId="88019a05-5656-4d0d-a3d1-1931a654ed73" providerId="ADAL" clId="{8B50358A-E957-47EB-971B-8F54F380F7CE}" dt="2020-03-10T16:00:08.927" v="183" actId="2696"/>
        <pc:sldMkLst>
          <pc:docMk/>
          <pc:sldMk cId="696315825" sldId="285"/>
        </pc:sldMkLst>
      </pc:sldChg>
      <pc:sldChg chg="del">
        <pc:chgData name="Howarth, Judy" userId="88019a05-5656-4d0d-a3d1-1931a654ed73" providerId="ADAL" clId="{8B50358A-E957-47EB-971B-8F54F380F7CE}" dt="2020-03-10T16:00:10.349" v="184" actId="2696"/>
        <pc:sldMkLst>
          <pc:docMk/>
          <pc:sldMk cId="1811979975" sldId="286"/>
        </pc:sldMkLst>
      </pc:sldChg>
      <pc:sldChg chg="del">
        <pc:chgData name="Howarth, Judy" userId="88019a05-5656-4d0d-a3d1-1931a654ed73" providerId="ADAL" clId="{8B50358A-E957-47EB-971B-8F54F380F7CE}" dt="2020-03-10T16:00:14.200" v="185" actId="2696"/>
        <pc:sldMkLst>
          <pc:docMk/>
          <pc:sldMk cId="509745404" sldId="287"/>
        </pc:sldMkLst>
      </pc:sldChg>
      <pc:sldChg chg="del">
        <pc:chgData name="Howarth, Judy" userId="88019a05-5656-4d0d-a3d1-1931a654ed73" providerId="ADAL" clId="{8B50358A-E957-47EB-971B-8F54F380F7CE}" dt="2020-03-10T16:00:52.112" v="201" actId="2696"/>
        <pc:sldMkLst>
          <pc:docMk/>
          <pc:sldMk cId="217440387" sldId="288"/>
        </pc:sldMkLst>
      </pc:sldChg>
      <pc:sldChg chg="del">
        <pc:chgData name="Howarth, Judy" userId="88019a05-5656-4d0d-a3d1-1931a654ed73" providerId="ADAL" clId="{8B50358A-E957-47EB-971B-8F54F380F7CE}" dt="2020-03-10T16:00:19.184" v="186" actId="2696"/>
        <pc:sldMkLst>
          <pc:docMk/>
          <pc:sldMk cId="1885132688" sldId="289"/>
        </pc:sldMkLst>
      </pc:sldChg>
      <pc:sldChg chg="modSp">
        <pc:chgData name="Howarth, Judy" userId="88019a05-5656-4d0d-a3d1-1931a654ed73" providerId="ADAL" clId="{8B50358A-E957-47EB-971B-8F54F380F7CE}" dt="2020-03-10T16:00:23.668" v="190" actId="20577"/>
        <pc:sldMkLst>
          <pc:docMk/>
          <pc:sldMk cId="998461558" sldId="290"/>
        </pc:sldMkLst>
        <pc:spChg chg="mod">
          <ac:chgData name="Howarth, Judy" userId="88019a05-5656-4d0d-a3d1-1931a654ed73" providerId="ADAL" clId="{8B50358A-E957-47EB-971B-8F54F380F7CE}" dt="2020-03-10T16:00:23.668" v="190" actId="20577"/>
          <ac:spMkLst>
            <pc:docMk/>
            <pc:sldMk cId="998461558" sldId="290"/>
            <ac:spMk id="6" creationId="{00000000-0000-0000-0000-000000000000}"/>
          </ac:spMkLst>
        </pc:spChg>
      </pc:sldChg>
      <pc:sldChg chg="modSp">
        <pc:chgData name="Howarth, Judy" userId="88019a05-5656-4d0d-a3d1-1931a654ed73" providerId="ADAL" clId="{8B50358A-E957-47EB-971B-8F54F380F7CE}" dt="2020-03-10T16:00:31.974" v="194" actId="20577"/>
        <pc:sldMkLst>
          <pc:docMk/>
          <pc:sldMk cId="720469146" sldId="291"/>
        </pc:sldMkLst>
        <pc:spChg chg="mod">
          <ac:chgData name="Howarth, Judy" userId="88019a05-5656-4d0d-a3d1-1931a654ed73" providerId="ADAL" clId="{8B50358A-E957-47EB-971B-8F54F380F7CE}" dt="2020-03-10T16:00:31.974" v="194" actId="20577"/>
          <ac:spMkLst>
            <pc:docMk/>
            <pc:sldMk cId="720469146" sldId="291"/>
            <ac:spMk id="6" creationId="{00000000-0000-0000-0000-000000000000}"/>
          </ac:spMkLst>
        </pc:spChg>
      </pc:sldChg>
      <pc:sldChg chg="del">
        <pc:chgData name="Howarth, Judy" userId="88019a05-5656-4d0d-a3d1-1931a654ed73" providerId="ADAL" clId="{8B50358A-E957-47EB-971B-8F54F380F7CE}" dt="2020-03-10T16:00:36.643" v="195" actId="2696"/>
        <pc:sldMkLst>
          <pc:docMk/>
          <pc:sldMk cId="139548211" sldId="292"/>
        </pc:sldMkLst>
      </pc:sldChg>
      <pc:sldChg chg="del">
        <pc:chgData name="Howarth, Judy" userId="88019a05-5656-4d0d-a3d1-1931a654ed73" providerId="ADAL" clId="{8B50358A-E957-47EB-971B-8F54F380F7CE}" dt="2020-03-10T16:00:37.946" v="196" actId="2696"/>
        <pc:sldMkLst>
          <pc:docMk/>
          <pc:sldMk cId="342244477" sldId="293"/>
        </pc:sldMkLst>
      </pc:sldChg>
      <pc:sldChg chg="del">
        <pc:chgData name="Howarth, Judy" userId="88019a05-5656-4d0d-a3d1-1931a654ed73" providerId="ADAL" clId="{8B50358A-E957-47EB-971B-8F54F380F7CE}" dt="2020-03-10T16:00:39.091" v="197" actId="2696"/>
        <pc:sldMkLst>
          <pc:docMk/>
          <pc:sldMk cId="1300580792" sldId="294"/>
        </pc:sldMkLst>
      </pc:sldChg>
      <pc:sldChg chg="del">
        <pc:chgData name="Howarth, Judy" userId="88019a05-5656-4d0d-a3d1-1931a654ed73" providerId="ADAL" clId="{8B50358A-E957-47EB-971B-8F54F380F7CE}" dt="2020-03-10T16:00:40.312" v="198" actId="2696"/>
        <pc:sldMkLst>
          <pc:docMk/>
          <pc:sldMk cId="937452732" sldId="295"/>
        </pc:sldMkLst>
      </pc:sldChg>
      <pc:sldChg chg="del">
        <pc:chgData name="Howarth, Judy" userId="88019a05-5656-4d0d-a3d1-1931a654ed73" providerId="ADAL" clId="{8B50358A-E957-47EB-971B-8F54F380F7CE}" dt="2020-03-10T16:00:41.577" v="199" actId="2696"/>
        <pc:sldMkLst>
          <pc:docMk/>
          <pc:sldMk cId="1954988893" sldId="296"/>
        </pc:sldMkLst>
      </pc:sldChg>
      <pc:sldChg chg="modSp del">
        <pc:chgData name="Howarth, Judy" userId="88019a05-5656-4d0d-a3d1-1931a654ed73" providerId="ADAL" clId="{8B50358A-E957-47EB-971B-8F54F380F7CE}" dt="2020-03-10T16:00:42.437" v="200" actId="2696"/>
        <pc:sldMkLst>
          <pc:docMk/>
          <pc:sldMk cId="1546931097" sldId="297"/>
        </pc:sldMkLst>
        <pc:spChg chg="mod">
          <ac:chgData name="Howarth, Judy" userId="88019a05-5656-4d0d-a3d1-1931a654ed73" providerId="ADAL" clId="{8B50358A-E957-47EB-971B-8F54F380F7CE}" dt="2020-03-10T15:56:50.586" v="83" actId="20577"/>
          <ac:spMkLst>
            <pc:docMk/>
            <pc:sldMk cId="1546931097" sldId="297"/>
            <ac:spMk id="5" creationId="{00000000-0000-0000-0000-000000000000}"/>
          </ac:spMkLst>
        </pc:spChg>
      </pc:sldChg>
      <pc:sldChg chg="modSp">
        <pc:chgData name="Howarth, Judy" userId="88019a05-5656-4d0d-a3d1-1931a654ed73" providerId="ADAL" clId="{8B50358A-E957-47EB-971B-8F54F380F7CE}" dt="2020-03-10T15:56:32.762" v="78" actId="20577"/>
        <pc:sldMkLst>
          <pc:docMk/>
          <pc:sldMk cId="33643281" sldId="298"/>
        </pc:sldMkLst>
        <pc:spChg chg="mod">
          <ac:chgData name="Howarth, Judy" userId="88019a05-5656-4d0d-a3d1-1931a654ed73" providerId="ADAL" clId="{8B50358A-E957-47EB-971B-8F54F380F7CE}" dt="2020-03-10T15:56:28.579" v="74" actId="20577"/>
          <ac:spMkLst>
            <pc:docMk/>
            <pc:sldMk cId="33643281" sldId="298"/>
            <ac:spMk id="3" creationId="{00000000-0000-0000-0000-000000000000}"/>
          </ac:spMkLst>
        </pc:spChg>
        <pc:spChg chg="mod">
          <ac:chgData name="Howarth, Judy" userId="88019a05-5656-4d0d-a3d1-1931a654ed73" providerId="ADAL" clId="{8B50358A-E957-47EB-971B-8F54F380F7CE}" dt="2020-03-10T15:56:32.762" v="78" actId="20577"/>
          <ac:spMkLst>
            <pc:docMk/>
            <pc:sldMk cId="33643281" sldId="298"/>
            <ac:spMk id="5" creationId="{00000000-0000-0000-0000-000000000000}"/>
          </ac:spMkLst>
        </pc:spChg>
      </pc:sldChg>
      <pc:sldChg chg="modSp">
        <pc:chgData name="Howarth, Judy" userId="88019a05-5656-4d0d-a3d1-1931a654ed73" providerId="ADAL" clId="{8B50358A-E957-47EB-971B-8F54F380F7CE}" dt="2020-03-10T15:58:27.179" v="134" actId="20577"/>
        <pc:sldMkLst>
          <pc:docMk/>
          <pc:sldMk cId="2088891144" sldId="299"/>
        </pc:sldMkLst>
        <pc:spChg chg="mod">
          <ac:chgData name="Howarth, Judy" userId="88019a05-5656-4d0d-a3d1-1931a654ed73" providerId="ADAL" clId="{8B50358A-E957-47EB-971B-8F54F380F7CE}" dt="2020-03-10T15:58:23.260" v="130" actId="20577"/>
          <ac:spMkLst>
            <pc:docMk/>
            <pc:sldMk cId="2088891144" sldId="299"/>
            <ac:spMk id="2" creationId="{00000000-0000-0000-0000-000000000000}"/>
          </ac:spMkLst>
        </pc:spChg>
        <pc:spChg chg="mod">
          <ac:chgData name="Howarth, Judy" userId="88019a05-5656-4d0d-a3d1-1931a654ed73" providerId="ADAL" clId="{8B50358A-E957-47EB-971B-8F54F380F7CE}" dt="2020-03-10T15:58:27.179" v="134" actId="20577"/>
          <ac:spMkLst>
            <pc:docMk/>
            <pc:sldMk cId="2088891144" sldId="299"/>
            <ac:spMk id="5" creationId="{00000000-0000-0000-0000-000000000000}"/>
          </ac:spMkLst>
        </pc:spChg>
      </pc:sldChg>
      <pc:sldChg chg="modSp">
        <pc:chgData name="Howarth, Judy" userId="88019a05-5656-4d0d-a3d1-1931a654ed73" providerId="ADAL" clId="{8B50358A-E957-47EB-971B-8F54F380F7CE}" dt="2020-03-10T15:59:37.234" v="166" actId="20577"/>
        <pc:sldMkLst>
          <pc:docMk/>
          <pc:sldMk cId="1003484616" sldId="300"/>
        </pc:sldMkLst>
        <pc:spChg chg="mod">
          <ac:chgData name="Howarth, Judy" userId="88019a05-5656-4d0d-a3d1-1931a654ed73" providerId="ADAL" clId="{8B50358A-E957-47EB-971B-8F54F380F7CE}" dt="2020-03-10T15:59:37.234" v="166" actId="20577"/>
          <ac:spMkLst>
            <pc:docMk/>
            <pc:sldMk cId="1003484616" sldId="300"/>
            <ac:spMk id="5" creationId="{00000000-0000-0000-0000-000000000000}"/>
          </ac:spMkLst>
        </pc:spChg>
      </pc:sldChg>
      <pc:sldChg chg="del">
        <pc:chgData name="Howarth, Judy" userId="88019a05-5656-4d0d-a3d1-1931a654ed73" providerId="ADAL" clId="{8B50358A-E957-47EB-971B-8F54F380F7CE}" dt="2020-03-10T15:59:46.913" v="171" actId="2696"/>
        <pc:sldMkLst>
          <pc:docMk/>
          <pc:sldMk cId="318031246" sldId="302"/>
        </pc:sldMkLst>
      </pc:sldChg>
      <pc:sldChg chg="del">
        <pc:chgData name="Howarth, Judy" userId="88019a05-5656-4d0d-a3d1-1931a654ed73" providerId="ADAL" clId="{8B50358A-E957-47EB-971B-8F54F380F7CE}" dt="2020-03-10T15:59:48.394" v="172" actId="2696"/>
        <pc:sldMkLst>
          <pc:docMk/>
          <pc:sldMk cId="453555804" sldId="303"/>
        </pc:sldMkLst>
      </pc:sldChg>
      <pc:sldChg chg="modSp">
        <pc:chgData name="Howarth, Judy" userId="88019a05-5656-4d0d-a3d1-1931a654ed73" providerId="ADAL" clId="{8B50358A-E957-47EB-971B-8F54F380F7CE}" dt="2020-03-10T15:59:04.457" v="150" actId="20577"/>
        <pc:sldMkLst>
          <pc:docMk/>
          <pc:sldMk cId="1478488146" sldId="304"/>
        </pc:sldMkLst>
        <pc:spChg chg="mod">
          <ac:chgData name="Howarth, Judy" userId="88019a05-5656-4d0d-a3d1-1931a654ed73" providerId="ADAL" clId="{8B50358A-E957-47EB-971B-8F54F380F7CE}" dt="2020-03-10T15:59:04.457" v="150" actId="20577"/>
          <ac:spMkLst>
            <pc:docMk/>
            <pc:sldMk cId="1478488146" sldId="304"/>
            <ac:spMk id="7" creationId="{00000000-0000-0000-0000-000000000000}"/>
          </ac:spMkLst>
        </pc:spChg>
      </pc:sldChg>
      <pc:sldChg chg="modSp">
        <pc:chgData name="Howarth, Judy" userId="88019a05-5656-4d0d-a3d1-1931a654ed73" providerId="ADAL" clId="{8B50358A-E957-47EB-971B-8F54F380F7CE}" dt="2020-03-10T15:59:19.505" v="154" actId="20577"/>
        <pc:sldMkLst>
          <pc:docMk/>
          <pc:sldMk cId="130651525" sldId="307"/>
        </pc:sldMkLst>
        <pc:spChg chg="mod">
          <ac:chgData name="Howarth, Judy" userId="88019a05-5656-4d0d-a3d1-1931a654ed73" providerId="ADAL" clId="{8B50358A-E957-47EB-971B-8F54F380F7CE}" dt="2020-03-10T15:59:19.505" v="154" actId="20577"/>
          <ac:spMkLst>
            <pc:docMk/>
            <pc:sldMk cId="130651525" sldId="307"/>
            <ac:spMk id="4" creationId="{00000000-0000-0000-0000-000000000000}"/>
          </ac:spMkLst>
        </pc:spChg>
      </pc:sldChg>
      <pc:sldChg chg="modSp">
        <pc:chgData name="Howarth, Judy" userId="88019a05-5656-4d0d-a3d1-1931a654ed73" providerId="ADAL" clId="{8B50358A-E957-47EB-971B-8F54F380F7CE}" dt="2020-03-10T15:59:24.609" v="158" actId="20577"/>
        <pc:sldMkLst>
          <pc:docMk/>
          <pc:sldMk cId="1380611736" sldId="308"/>
        </pc:sldMkLst>
        <pc:spChg chg="mod">
          <ac:chgData name="Howarth, Judy" userId="88019a05-5656-4d0d-a3d1-1931a654ed73" providerId="ADAL" clId="{8B50358A-E957-47EB-971B-8F54F380F7CE}" dt="2020-03-10T15:59:24.609" v="158" actId="20577"/>
          <ac:spMkLst>
            <pc:docMk/>
            <pc:sldMk cId="1380611736" sldId="308"/>
            <ac:spMk id="5" creationId="{00000000-0000-0000-0000-000000000000}"/>
          </ac:spMkLst>
        </pc:spChg>
      </pc:sldChg>
      <pc:sldChg chg="del">
        <pc:chgData name="Howarth, Judy" userId="88019a05-5656-4d0d-a3d1-1931a654ed73" providerId="ADAL" clId="{8B50358A-E957-47EB-971B-8F54F380F7CE}" dt="2020-03-10T15:56:43.844" v="79" actId="2696"/>
        <pc:sldMkLst>
          <pc:docMk/>
          <pc:sldMk cId="681192042" sldId="309"/>
        </pc:sldMkLst>
      </pc:sldChg>
      <pc:sldChg chg="del">
        <pc:chgData name="Howarth, Judy" userId="88019a05-5656-4d0d-a3d1-1931a654ed73" providerId="ADAL" clId="{8B50358A-E957-47EB-971B-8F54F380F7CE}" dt="2020-03-10T15:59:49.554" v="173" actId="2696"/>
        <pc:sldMkLst>
          <pc:docMk/>
          <pc:sldMk cId="820579147" sldId="310"/>
        </pc:sldMkLst>
      </pc:sldChg>
      <pc:sldChg chg="modSp">
        <pc:chgData name="Howarth, Judy" userId="88019a05-5656-4d0d-a3d1-1931a654ed73" providerId="ADAL" clId="{8B50358A-E957-47EB-971B-8F54F380F7CE}" dt="2020-03-10T15:58:00.728" v="112" actId="20577"/>
        <pc:sldMkLst>
          <pc:docMk/>
          <pc:sldMk cId="1094474590" sldId="311"/>
        </pc:sldMkLst>
        <pc:spChg chg="mod">
          <ac:chgData name="Howarth, Judy" userId="88019a05-5656-4d0d-a3d1-1931a654ed73" providerId="ADAL" clId="{8B50358A-E957-47EB-971B-8F54F380F7CE}" dt="2020-03-10T15:58:00.728" v="112" actId="20577"/>
          <ac:spMkLst>
            <pc:docMk/>
            <pc:sldMk cId="1094474590" sldId="311"/>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9/25/2023</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a:t>
            </a:fld>
            <a:endParaRPr lang="en-US" dirty="0"/>
          </a:p>
        </p:txBody>
      </p:sp>
    </p:spTree>
    <p:extLst>
      <p:ext uri="{BB962C8B-B14F-4D97-AF65-F5344CB8AC3E}">
        <p14:creationId xmlns:p14="http://schemas.microsoft.com/office/powerpoint/2010/main" val="1288907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203200" y="365126"/>
            <a:ext cx="11785600" cy="1387475"/>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Book Title</a:t>
            </a:r>
          </a:p>
        </p:txBody>
      </p:sp>
      <p:sp>
        <p:nvSpPr>
          <p:cNvPr id="25" name="Edition"/>
          <p:cNvSpPr>
            <a:spLocks noGrp="1"/>
          </p:cNvSpPr>
          <p:nvPr>
            <p:ph sz="quarter" idx="17" hasCustomPrompt="1"/>
          </p:nvPr>
        </p:nvSpPr>
        <p:spPr>
          <a:xfrm>
            <a:off x="203200" y="1752600"/>
            <a:ext cx="11785600" cy="6096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dirty="0"/>
              <a:t>Edition</a:t>
            </a:r>
          </a:p>
        </p:txBody>
      </p:sp>
      <p:sp>
        <p:nvSpPr>
          <p:cNvPr id="27" name="Author"/>
          <p:cNvSpPr>
            <a:spLocks noGrp="1"/>
          </p:cNvSpPr>
          <p:nvPr>
            <p:ph sz="quarter" idx="18" hasCustomPrompt="1"/>
          </p:nvPr>
        </p:nvSpPr>
        <p:spPr>
          <a:xfrm>
            <a:off x="203200" y="2362200"/>
            <a:ext cx="11785600" cy="6858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dirty="0"/>
              <a:t>Authors</a:t>
            </a:r>
          </a:p>
        </p:txBody>
      </p:sp>
      <p:sp>
        <p:nvSpPr>
          <p:cNvPr id="29" name="CN"/>
          <p:cNvSpPr>
            <a:spLocks noGrp="1"/>
          </p:cNvSpPr>
          <p:nvPr>
            <p:ph sz="quarter" idx="19" hasCustomPrompt="1"/>
          </p:nvPr>
        </p:nvSpPr>
        <p:spPr>
          <a:xfrm>
            <a:off x="203200" y="3733800"/>
            <a:ext cx="117856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a:t>
            </a:r>
          </a:p>
        </p:txBody>
      </p:sp>
      <p:sp>
        <p:nvSpPr>
          <p:cNvPr id="31" name="CT"/>
          <p:cNvSpPr>
            <a:spLocks noGrp="1"/>
          </p:cNvSpPr>
          <p:nvPr>
            <p:ph sz="quarter" idx="20" hasCustomPrompt="1"/>
          </p:nvPr>
        </p:nvSpPr>
        <p:spPr>
          <a:xfrm>
            <a:off x="203200" y="4267200"/>
            <a:ext cx="11785600" cy="2438400"/>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
          <p:cNvSpPr>
            <a:spLocks noGrp="1"/>
          </p:cNvSpPr>
          <p:nvPr>
            <p:ph sz="quarter" idx="14" hasCustomPrompt="1"/>
          </p:nvPr>
        </p:nvSpPr>
        <p:spPr>
          <a:xfrm>
            <a:off x="406400" y="1752600"/>
            <a:ext cx="11379200" cy="4495800"/>
          </a:xfrm>
          <a:prstGeom prst="rect">
            <a:avLst/>
          </a:prstGeom>
        </p:spPr>
        <p:txBody>
          <a:bodyPr/>
          <a:lstStyle>
            <a:lvl1pPr marL="0" indent="0">
              <a:buFont typeface="+mj-lt"/>
              <a:buNone/>
              <a:tabLst/>
              <a:defRPr sz="2800" b="0" i="0" baseline="0">
                <a:latin typeface="Calibri" charset="0"/>
                <a:ea typeface="Calibri" charset="0"/>
                <a:cs typeface="Calibri" charset="0"/>
              </a:defRPr>
            </a:lvl1pPr>
            <a:lvl2pPr marL="803275" indent="-282575">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406400" y="1752600"/>
            <a:ext cx="113792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Calibri" charset="0"/>
                <a:ea typeface="Calibri" charset="0"/>
                <a:cs typeface="Calibri"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1"/>
          <p:cNvSpPr>
            <a:spLocks noGrp="1"/>
          </p:cNvSpPr>
          <p:nvPr>
            <p:ph sz="quarter" idx="14" hasCustomPrompt="1"/>
          </p:nvPr>
        </p:nvSpPr>
        <p:spPr>
          <a:xfrm>
            <a:off x="406400" y="1752600"/>
            <a:ext cx="5384800" cy="4419600"/>
          </a:xfrm>
          <a:prstGeom prst="rect">
            <a:avLst/>
          </a:prstGeom>
        </p:spPr>
        <p:txBody>
          <a:bodyPr numCol="1" spcCol="548640">
            <a:normAutofit/>
          </a:bodyPr>
          <a:lstStyle>
            <a:lvl1pPr marL="457200" marR="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b="0" i="0" baseline="0">
                <a:latin typeface="Calibri" charset="0"/>
                <a:ea typeface="Calibri" charset="0"/>
                <a:cs typeface="Calibri" charset="0"/>
              </a:defRPr>
            </a:lvl1pPr>
          </a:lstStyle>
          <a:p>
            <a:pPr lvl="0"/>
            <a:r>
              <a:rPr lang="en-US" dirty="0"/>
              <a:t>This Is a Sample Outline for Two-Column (2 Boxes) and Double-numbered</a:t>
            </a:r>
          </a:p>
          <a:p>
            <a:pPr lvl="0"/>
            <a:r>
              <a:rPr lang="en-US" dirty="0"/>
              <a:t>It is Two-column </a:t>
            </a:r>
          </a:p>
          <a:p>
            <a:pPr lvl="0"/>
            <a:r>
              <a:rPr lang="en-US" dirty="0"/>
              <a:t>This Outline Has No Sub-lists</a:t>
            </a:r>
          </a:p>
          <a:p>
            <a:pPr lvl="0"/>
            <a:r>
              <a:rPr lang="en-US" dirty="0"/>
              <a:t>This List Is Double-numbered</a:t>
            </a:r>
          </a:p>
        </p:txBody>
      </p:sp>
      <p:sp>
        <p:nvSpPr>
          <p:cNvPr id="7" name="COBNL2"/>
          <p:cNvSpPr>
            <a:spLocks noGrp="1"/>
          </p:cNvSpPr>
          <p:nvPr>
            <p:ph sz="quarter" idx="15" hasCustomPrompt="1"/>
          </p:nvPr>
        </p:nvSpPr>
        <p:spPr>
          <a:xfrm>
            <a:off x="6356349" y="1752600"/>
            <a:ext cx="5384800" cy="4419600"/>
          </a:xfrm>
          <a:prstGeom prst="rect">
            <a:avLst/>
          </a:prstGeom>
        </p:spPr>
        <p:txBody>
          <a:bodyPr numCol="1" spcCol="548640">
            <a:normAutofit/>
          </a:bodyPr>
          <a:lstStyle>
            <a:lvl1pPr marL="292608" marR="0" indent="-292608"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b="0" i="0" baseline="0">
                <a:latin typeface="Calibri" charset="0"/>
                <a:ea typeface="Calibri" charset="0"/>
                <a:cs typeface="Calibri" charset="0"/>
              </a:defRPr>
            </a:lvl1pPr>
          </a:lstStyle>
          <a:p>
            <a:pPr lvl="0"/>
            <a:r>
              <a:rPr lang="en-US" dirty="0"/>
              <a:t>The Outline Slide Has a Footer</a:t>
            </a:r>
          </a:p>
          <a:p>
            <a:pPr lvl="0"/>
            <a:r>
              <a:rPr lang="en-US" dirty="0"/>
              <a:t>Outline Items Usually Have No Ending Punctuation</a:t>
            </a:r>
          </a:p>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5" name="Content Placeholder 4"/>
          <p:cNvSpPr>
            <a:spLocks noGrp="1"/>
          </p:cNvSpPr>
          <p:nvPr>
            <p:ph sz="quarter" idx="15" hasCustomPrompt="1"/>
          </p:nvPr>
        </p:nvSpPr>
        <p:spPr>
          <a:xfrm>
            <a:off x="406400" y="1752600"/>
            <a:ext cx="11379200" cy="4419600"/>
          </a:xfrm>
          <a:prstGeom prst="rect">
            <a:avLst/>
          </a:prstGeom>
        </p:spPr>
        <p:txBody>
          <a:bodyPr/>
          <a:lstStyle>
            <a:lvl1pPr marL="0" indent="0">
              <a:buNone/>
              <a:defRPr sz="2800" baseline="0"/>
            </a:lvl1pPr>
            <a:lvl2pPr marL="457200" indent="-446088">
              <a:spcBef>
                <a:spcPts val="2000"/>
              </a:spcBef>
              <a:buFont typeface="+mj-lt"/>
              <a:buNone/>
              <a:tabLst/>
              <a:defRPr sz="2800">
                <a:solidFill>
                  <a:schemeClr val="accent2"/>
                </a:solidFill>
              </a:defRPr>
            </a:lvl2pPr>
            <a:lvl3pPr marL="688975" indent="-400050">
              <a:spcBef>
                <a:spcPts val="1000"/>
              </a:spcBef>
              <a:buClr>
                <a:schemeClr val="accent2"/>
              </a:buClr>
              <a:buFont typeface="+mj-lt"/>
              <a:buAutoNum type="arabicPeriod"/>
              <a:tabLst/>
              <a:defRPr sz="2800"/>
            </a:lvl3pPr>
            <a:lvl4pPr marL="1371600" indent="0">
              <a:buNone/>
              <a:defRPr sz="2800"/>
            </a:lvl4pPr>
            <a:lvl5pPr marL="1828800" indent="0">
              <a:buNone/>
              <a:defRPr sz="2800"/>
            </a:lvl5pPr>
          </a:lstStyle>
          <a:p>
            <a:pPr lvl="0"/>
            <a:r>
              <a:rPr lang="en-US" dirty="0"/>
              <a:t>This Is a Sample Outline with No Numbers</a:t>
            </a:r>
          </a:p>
          <a:p>
            <a:pPr lvl="1"/>
            <a:r>
              <a:rPr lang="en-US" dirty="0"/>
              <a:t>Learning Objective</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©2017 John Wiley &amp; Sons, Inc. </a:t>
            </a:r>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lus 2 columns in boxes">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443343" y="1594115"/>
            <a:ext cx="5492749" cy="4583113"/>
          </a:xfrm>
          <a:prstGeom prst="rect">
            <a:avLst/>
          </a:prstGeom>
        </p:spPr>
        <p:txBody>
          <a:body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6255405" y="1594115"/>
            <a:ext cx="5482167" cy="4583113"/>
          </a:xfrm>
          <a:prstGeom prst="rect">
            <a:avLst/>
          </a:prstGeom>
        </p:spPr>
        <p:txBody>
          <a:bodyPr/>
          <a:lstStyle/>
          <a:p>
            <a:pPr lvl="0"/>
            <a:r>
              <a:rPr lang="en-US" dirty="0"/>
              <a:t>Click to add text or image</a:t>
            </a:r>
          </a:p>
        </p:txBody>
      </p:sp>
      <p:sp>
        <p:nvSpPr>
          <p:cNvPr id="7" name="Slide Number Placeholder"/>
          <p:cNvSpPr>
            <a:spLocks noGrp="1"/>
          </p:cNvSpPr>
          <p:nvPr>
            <p:ph type="sldNum" sz="quarter" idx="12"/>
          </p:nvPr>
        </p:nvSpPr>
        <p:spPr/>
        <p:txBody>
          <a:bodyPr/>
          <a:lstStyle/>
          <a:p>
            <a:fld id="{D06C706D-0964-7842-B7B8-C5D733700528}" type="slidenum">
              <a:rPr lang="en-US" smtClean="0"/>
              <a:t>‹#›</a:t>
            </a:fld>
            <a:endParaRPr lang="en-US"/>
          </a:p>
        </p:txBody>
      </p:sp>
      <p:sp>
        <p:nvSpPr>
          <p:cNvPr id="6" name="Footer Placeholder"/>
          <p:cNvSpPr>
            <a:spLocks noGrp="1"/>
          </p:cNvSpPr>
          <p:nvPr>
            <p:ph type="ftr" sz="quarter" idx="11"/>
          </p:nvPr>
        </p:nvSpPr>
        <p:spPr/>
        <p:txBody>
          <a:bodyPr/>
          <a:lstStyle/>
          <a:p>
            <a:r>
              <a:rPr lang="en-IN" dirty="0"/>
              <a:t>Copyright ©2019 John Wiley &amp; Sons, Inc.</a:t>
            </a:r>
            <a:r>
              <a:rPr lang="en-US" dirty="0"/>
              <a:t> </a:t>
            </a:r>
          </a:p>
        </p:txBody>
      </p:sp>
    </p:spTree>
    <p:extLst>
      <p:ext uri="{BB962C8B-B14F-4D97-AF65-F5344CB8AC3E}">
        <p14:creationId xmlns:p14="http://schemas.microsoft.com/office/powerpoint/2010/main" val="340120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lus Multiple Content ">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335C9B3E-D3DD-E643-A4C4-8C7B8F7663E1}"/>
              </a:ext>
            </a:extLst>
          </p:cNvPr>
          <p:cNvSpPr>
            <a:spLocks noGrp="1"/>
          </p:cNvSpPr>
          <p:nvPr>
            <p:ph type="title"/>
          </p:nvPr>
        </p:nvSpPr>
        <p:spPr/>
        <p:txBody>
          <a:bodyPr/>
          <a:lstStyle/>
          <a:p>
            <a:r>
              <a:rPr lang="en-US"/>
              <a:t>Click to edit Master title style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442383" y="2048938"/>
            <a:ext cx="1950860" cy="1465263"/>
          </a:xfrm>
          <a:prstGeom prst="rect">
            <a:avLst/>
          </a:prstGeom>
        </p:spPr>
        <p:txBody>
          <a:bodyPr/>
          <a:lstStyle>
            <a:lvl1pPr marL="0" indent="0">
              <a:buNone/>
              <a:defRPr/>
            </a:lvl1pPr>
          </a:lstStyle>
          <a:p>
            <a:pPr lvl="0"/>
            <a:r>
              <a:rPr lang="en-US" dirty="0"/>
              <a:t>Object</a:t>
            </a:r>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777595" y="2048938"/>
            <a:ext cx="1953683" cy="1465263"/>
          </a:xfrm>
          <a:prstGeom prst="rect">
            <a:avLst/>
          </a:prstGeom>
        </p:spPr>
        <p:txBody>
          <a:bodyPr/>
          <a:lstStyle>
            <a:lvl1pPr marL="0" indent="0">
              <a:buNone/>
              <a:defRPr/>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5115630" y="2048938"/>
            <a:ext cx="1951567" cy="1465263"/>
          </a:xfrm>
          <a:prstGeom prst="rect">
            <a:avLst/>
          </a:prstGeom>
        </p:spPr>
        <p:txBody>
          <a:bodyPr/>
          <a:lstStyle>
            <a:lvl1pPr marL="0" indent="0">
              <a:buNone/>
              <a:defRPr/>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7451549" y="2048938"/>
            <a:ext cx="1951567" cy="1465263"/>
          </a:xfrm>
          <a:prstGeom prst="rect">
            <a:avLst/>
          </a:prstGeom>
        </p:spPr>
        <p:txBody>
          <a:bodyPr/>
          <a:lstStyle>
            <a:lvl1pPr marL="0" indent="0">
              <a:buNone/>
              <a:defRPr/>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9787467" y="2048938"/>
            <a:ext cx="1949451" cy="1465263"/>
          </a:xfrm>
          <a:prstGeom prst="rect">
            <a:avLst/>
          </a:prstGeom>
        </p:spPr>
        <p:txBody>
          <a:bodyPr/>
          <a:lstStyle>
            <a:lvl1pPr marL="0" indent="0">
              <a:buNone/>
              <a:defRPr/>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442383" y="4105803"/>
            <a:ext cx="1951567" cy="1465262"/>
          </a:xfrm>
          <a:prstGeom prst="rect">
            <a:avLst/>
          </a:prstGeom>
        </p:spPr>
        <p:txBody>
          <a:bodyPr/>
          <a:lstStyle>
            <a:lvl1pPr marL="0" indent="0">
              <a:buNone/>
              <a:defRPr/>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777067" y="4105804"/>
            <a:ext cx="1954211" cy="1465262"/>
          </a:xfrm>
          <a:prstGeom prst="rect">
            <a:avLst/>
          </a:prstGeom>
        </p:spPr>
        <p:txBody>
          <a:bodyPr/>
          <a:lstStyle>
            <a:lvl1pPr marL="0" indent="0">
              <a:buNone/>
              <a:defRPr/>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5115630" y="4105803"/>
            <a:ext cx="1951567" cy="1465263"/>
          </a:xfrm>
          <a:prstGeom prst="rect">
            <a:avLst/>
          </a:prstGeom>
        </p:spPr>
        <p:txBody>
          <a:bodyPr/>
          <a:lstStyle>
            <a:lvl1pPr marL="0" indent="0">
              <a:buNone/>
              <a:defRPr/>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7451549" y="4105272"/>
            <a:ext cx="1951567" cy="1465263"/>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9787467" y="4105272"/>
            <a:ext cx="1949451" cy="1465263"/>
          </a:xfrm>
          <a:prstGeom prst="rect">
            <a:avLst/>
          </a:prstGeom>
        </p:spPr>
        <p:txBody>
          <a:bodyPr/>
          <a:lstStyle>
            <a:lvl1pPr marL="0" indent="0">
              <a:buNone/>
              <a:defRPr/>
            </a:lvl1pPr>
          </a:lstStyle>
          <a:p>
            <a:pPr lvl="0"/>
            <a:r>
              <a:rPr lang="en-US" dirty="0"/>
              <a:t>Object</a:t>
            </a:r>
          </a:p>
        </p:txBody>
      </p:sp>
      <p:sp>
        <p:nvSpPr>
          <p:cNvPr id="3" name="Slide Number Placeholder ">
            <a:extLst>
              <a:ext uri="{FF2B5EF4-FFF2-40B4-BE49-F238E27FC236}">
                <a16:creationId xmlns:a16="http://schemas.microsoft.com/office/drawing/2014/main" id="{85A26860-AC01-3443-AC48-C5654E2E35B1}"/>
              </a:ext>
            </a:extLst>
          </p:cNvPr>
          <p:cNvSpPr>
            <a:spLocks noGrp="1"/>
          </p:cNvSpPr>
          <p:nvPr>
            <p:ph type="sldNum" sz="quarter" idx="10"/>
          </p:nvPr>
        </p:nvSpPr>
        <p:spPr/>
        <p:txBody>
          <a:bodyPr/>
          <a:lstStyle/>
          <a:p>
            <a:fld id="{D06C706D-0964-7842-B7B8-C5D733700528}" type="slidenum">
              <a:rPr lang="en-US" smtClean="0"/>
              <a:t>‹#›</a:t>
            </a:fld>
            <a:endParaRPr lang="en-US" dirty="0"/>
          </a:p>
        </p:txBody>
      </p:sp>
      <p:sp>
        <p:nvSpPr>
          <p:cNvPr id="4" name="Footer Placeholder ">
            <a:extLst>
              <a:ext uri="{FF2B5EF4-FFF2-40B4-BE49-F238E27FC236}">
                <a16:creationId xmlns:a16="http://schemas.microsoft.com/office/drawing/2014/main" id="{0D7CEC24-795B-B64B-9F1C-B1C0E44707C4}"/>
              </a:ext>
            </a:extLst>
          </p:cNvPr>
          <p:cNvSpPr>
            <a:spLocks noGrp="1"/>
          </p:cNvSpPr>
          <p:nvPr>
            <p:ph type="ftr" sz="quarter" idx="11"/>
          </p:nvPr>
        </p:nvSpPr>
        <p:spPr/>
        <p:txBody>
          <a:bodyPr/>
          <a:lstStyle/>
          <a:p>
            <a:r>
              <a:rPr lang="en-IN" dirty="0"/>
              <a:t>Copyright ©2019 John Wiley &amp; Sons, Inc.</a:t>
            </a:r>
            <a:r>
              <a:rPr lang="en-US" dirty="0"/>
              <a:t> </a:t>
            </a:r>
          </a:p>
        </p:txBody>
      </p:sp>
    </p:spTree>
    <p:extLst>
      <p:ext uri="{BB962C8B-B14F-4D97-AF65-F5344CB8AC3E}">
        <p14:creationId xmlns:p14="http://schemas.microsoft.com/office/powerpoint/2010/main" val="594059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06400" y="743712"/>
            <a:ext cx="113792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9" name="LONL"/>
          <p:cNvSpPr>
            <a:spLocks noGrp="1"/>
          </p:cNvSpPr>
          <p:nvPr>
            <p:ph sz="quarter" idx="16" hasCustomPrompt="1"/>
          </p:nvPr>
        </p:nvSpPr>
        <p:spPr>
          <a:xfrm>
            <a:off x="406400" y="1752600"/>
            <a:ext cx="11379200" cy="4495800"/>
          </a:xfrm>
          <a:prstGeom prst="rect">
            <a:avLst/>
          </a:prstGeom>
        </p:spPr>
        <p:txBody>
          <a:bodyPr>
            <a:normAutofit/>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8610600" y="6356351"/>
            <a:ext cx="3175000" cy="365125"/>
          </a:xfrm>
          <a:prstGeom prst="rect">
            <a:avLst/>
          </a:prstGeom>
        </p:spPr>
        <p:txBody>
          <a:bodyPr/>
          <a:lstStyle>
            <a:lvl1pPr>
              <a:defRPr b="0" i="0">
                <a:latin typeface="Calibri" charset="0"/>
                <a:ea typeface="Calibri" charset="0"/>
                <a:cs typeface="Calibri" charset="0"/>
              </a:defRPr>
            </a:lvl1pPr>
          </a:lstStyle>
          <a:p>
            <a:r>
              <a:rPr lang="en-US" dirty="0"/>
              <a:t>4-</a:t>
            </a:r>
            <a:fld id="{957104EA-F2AF-1046-9253-EE8D978719B5}" type="slidenum">
              <a:rPr lang="en-US" smtClean="0"/>
              <a:pPr/>
              <a:t>‹#›</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88232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6" name="Title"/>
          <p:cNvSpPr>
            <a:spLocks noGrp="1"/>
          </p:cNvSpPr>
          <p:nvPr>
            <p:ph type="title" hasCustomPrompt="1"/>
          </p:nvPr>
        </p:nvSpPr>
        <p:spPr>
          <a:xfrm>
            <a:off x="406400" y="743712"/>
            <a:ext cx="11379200" cy="990600"/>
          </a:xfrm>
          <a:prstGeom prst="rect">
            <a:avLst/>
          </a:prstGeom>
        </p:spPr>
        <p:txBody>
          <a:bodyPr/>
          <a:lstStyle>
            <a:lvl1pPr>
              <a:defRPr sz="4000" b="0" i="0">
                <a:solidFill>
                  <a:schemeClr val="accent2"/>
                </a:solidFill>
                <a:latin typeface="Calibri" charset="0"/>
                <a:ea typeface="Calibri" charset="0"/>
                <a:cs typeface="Calibri" charset="0"/>
              </a:defRPr>
            </a:lvl1pPr>
          </a:lstStyle>
          <a:p>
            <a:r>
              <a:rPr lang="en-US" dirty="0"/>
              <a:t>Learning Objectives</a:t>
            </a:r>
          </a:p>
        </p:txBody>
      </p:sp>
      <p:sp>
        <p:nvSpPr>
          <p:cNvPr id="7" name="LOBL"/>
          <p:cNvSpPr>
            <a:spLocks noGrp="1"/>
          </p:cNvSpPr>
          <p:nvPr>
            <p:ph sz="quarter" idx="16" hasCustomPrompt="1"/>
          </p:nvPr>
        </p:nvSpPr>
        <p:spPr>
          <a:xfrm>
            <a:off x="406400" y="1752600"/>
            <a:ext cx="11379200" cy="4495800"/>
          </a:xfrm>
          <a:prstGeom prst="rect">
            <a:avLst/>
          </a:prstGeom>
        </p:spPr>
        <p:txBody>
          <a:bodyPr>
            <a:normAutofit/>
          </a:bodyPr>
          <a:lstStyle>
            <a:lvl1pPr marL="292608" indent="-292608">
              <a:buClr>
                <a:schemeClr val="accent2"/>
              </a:buClr>
              <a:buFont typeface="Arial" charset="0"/>
              <a:buChar char="•"/>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817718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06400" y="762001"/>
            <a:ext cx="113792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pPr lvl="0"/>
            <a:r>
              <a:rPr lang="en-US" dirty="0"/>
              <a:t>1.1 Periodicity Assumption</a:t>
            </a:r>
          </a:p>
        </p:txBody>
      </p:sp>
      <p:sp>
        <p:nvSpPr>
          <p:cNvPr id="5" name="Content Placeholder 4"/>
          <p:cNvSpPr>
            <a:spLocks noGrp="1"/>
          </p:cNvSpPr>
          <p:nvPr>
            <p:ph sz="quarter" idx="16" hasCustomPrompt="1"/>
          </p:nvPr>
        </p:nvSpPr>
        <p:spPr>
          <a:xfrm>
            <a:off x="406400" y="1752600"/>
            <a:ext cx="11379200" cy="4419600"/>
          </a:xfrm>
          <a:prstGeom prst="rect">
            <a:avLst/>
          </a:prstGeom>
        </p:spPr>
        <p:txBody>
          <a:bodyPr/>
          <a:lstStyle>
            <a:lvl1pPr marL="0" indent="0">
              <a:spcBef>
                <a:spcPts val="1000"/>
              </a:spcBef>
              <a:buNone/>
              <a:defRPr sz="2800" baseline="0"/>
            </a:lvl1pPr>
            <a:lvl2pPr marL="809625" indent="-460375">
              <a:spcBef>
                <a:spcPts val="1000"/>
              </a:spcBef>
              <a:buClr>
                <a:schemeClr val="accent2"/>
              </a:buClr>
              <a:buFont typeface="+mj-lt"/>
              <a:buAutoNum type="alphaLcPeriod"/>
              <a:tabLst/>
              <a:defRPr sz="2800"/>
            </a:lvl2pPr>
            <a:lvl3pPr marL="914400" indent="0">
              <a:buNone/>
              <a:defRPr sz="2800"/>
            </a:lvl3pPr>
            <a:lvl4pPr marL="1371600" indent="0">
              <a:buNone/>
              <a:defRPr sz="2800"/>
            </a:lvl4pPr>
            <a:lvl5pPr marL="1828800" indent="0">
              <a:buNone/>
              <a:defRPr sz="2800"/>
            </a:lvl5pPr>
          </a:lstStyle>
          <a:p>
            <a:pPr lvl="0"/>
            <a:r>
              <a:rPr lang="en-US" dirty="0"/>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a:p>
            <a:pPr lvl="1"/>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812438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1.1 Periodicity Assumption</a:t>
            </a:r>
          </a:p>
        </p:txBody>
      </p:sp>
      <p:sp>
        <p:nvSpPr>
          <p:cNvPr id="12" name="Question"/>
          <p:cNvSpPr>
            <a:spLocks noGrp="1"/>
          </p:cNvSpPr>
          <p:nvPr>
            <p:ph sz="quarter" idx="15" hasCustomPrompt="1"/>
          </p:nvPr>
        </p:nvSpPr>
        <p:spPr>
          <a:xfrm>
            <a:off x="406400" y="1752600"/>
            <a:ext cx="11379200" cy="4419600"/>
          </a:xfrm>
          <a:prstGeom prst="rect">
            <a:avLst/>
          </a:prstGeom>
        </p:spPr>
        <p:txBody>
          <a:bodyPr/>
          <a:lstStyle>
            <a:lvl1pPr marL="12700" indent="0">
              <a:spcBef>
                <a:spcPts val="1000"/>
              </a:spcBef>
              <a:buNone/>
              <a:tabLst/>
              <a:defRPr sz="2800" b="0" i="0" baseline="0">
                <a:solidFill>
                  <a:schemeClr val="tx1"/>
                </a:solidFill>
                <a:latin typeface="Calibri" charset="0"/>
                <a:ea typeface="Calibri" charset="0"/>
                <a:cs typeface="Calibri" charset="0"/>
              </a:defRPr>
            </a:lvl1pPr>
            <a:lvl2pPr marL="803275" indent="-450850">
              <a:spcBef>
                <a:spcPts val="1000"/>
              </a:spcBef>
              <a:buFont typeface="+mj-lt"/>
              <a:buNone/>
              <a:tabLst/>
              <a:defRPr sz="2800" b="0" i="0" baseline="0">
                <a:solidFill>
                  <a:schemeClr val="tx1"/>
                </a:solidFill>
                <a:latin typeface="Calibri" charset="0"/>
                <a:ea typeface="Calibri" charset="0"/>
                <a:cs typeface="Calibri" charset="0"/>
              </a:defRPr>
            </a:lvl2pPr>
            <a:lvl3pPr marL="803275" indent="-790575">
              <a:buNone/>
              <a:tabLst/>
              <a:defRPr sz="2800" b="0" i="0">
                <a:latin typeface="Calibri" charset="0"/>
                <a:ea typeface="Calibri" charset="0"/>
                <a:cs typeface="Calibri" charset="0"/>
              </a:defRPr>
            </a:lvl3pPr>
          </a:lstStyle>
          <a:p>
            <a:pPr lvl="0"/>
            <a:r>
              <a:rPr lang="en-US" dirty="0"/>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852393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203200" y="228600"/>
            <a:ext cx="11785600" cy="533400"/>
          </a:xfrm>
          <a:prstGeom prst="rect">
            <a:avLst/>
          </a:prstGeom>
        </p:spPr>
        <p:txBody>
          <a:bodyPr/>
          <a:lstStyle>
            <a:lvl1pPr marL="0" indent="0" algn="ctr">
              <a:buNone/>
              <a:defRPr sz="4000" b="1" i="0" baseline="0">
                <a:solidFill>
                  <a:schemeClr val="accent1"/>
                </a:solidFill>
                <a:latin typeface="Calibri" charset="0"/>
                <a:ea typeface="Calibri" charset="0"/>
                <a:cs typeface="Calibri" charset="0"/>
              </a:defRPr>
            </a:lvl1pPr>
          </a:lstStyle>
          <a:p>
            <a:pPr lvl="0"/>
            <a:r>
              <a:rPr lang="en-US" dirty="0"/>
              <a:t>Chapter 1</a:t>
            </a:r>
          </a:p>
        </p:txBody>
      </p:sp>
      <p:sp>
        <p:nvSpPr>
          <p:cNvPr id="14" name="CT"/>
          <p:cNvSpPr>
            <a:spLocks noGrp="1"/>
          </p:cNvSpPr>
          <p:nvPr>
            <p:ph sz="quarter" idx="20" hasCustomPrompt="1"/>
          </p:nvPr>
        </p:nvSpPr>
        <p:spPr>
          <a:xfrm>
            <a:off x="203200" y="762000"/>
            <a:ext cx="11785600" cy="2286000"/>
          </a:xfrm>
          <a:prstGeom prst="rect">
            <a:avLst/>
          </a:prstGeom>
        </p:spPr>
        <p:txBody>
          <a:bodyPr anchor="ctr"/>
          <a:lstStyle>
            <a:lvl1pPr marL="0" indent="0" algn="ctr">
              <a:buNone/>
              <a:defRPr sz="3800" b="0" i="0">
                <a:latin typeface="Calibri" charset="0"/>
                <a:ea typeface="Calibri" charset="0"/>
                <a:cs typeface="Calibri"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203200" y="3505200"/>
            <a:ext cx="11785600" cy="1524000"/>
          </a:xfrm>
          <a:prstGeom prst="rect">
            <a:avLst/>
          </a:prstGeom>
        </p:spPr>
        <p:txBody>
          <a:bodyPr anchor="b"/>
          <a:lstStyle>
            <a:lvl1pPr>
              <a:defRPr sz="6200" b="0" i="0" baseline="0">
                <a:latin typeface="Calibri Light" charset="0"/>
                <a:ea typeface="Calibri Light" charset="0"/>
                <a:cs typeface="Calibri Light" charset="0"/>
              </a:defRPr>
            </a:lvl1pPr>
          </a:lstStyle>
          <a:p>
            <a:r>
              <a:rPr lang="en-US" dirty="0"/>
              <a:t>Click to Edit Book Title</a:t>
            </a:r>
          </a:p>
        </p:txBody>
      </p:sp>
      <p:sp>
        <p:nvSpPr>
          <p:cNvPr id="15" name="Edition"/>
          <p:cNvSpPr>
            <a:spLocks noGrp="1"/>
          </p:cNvSpPr>
          <p:nvPr>
            <p:ph sz="quarter" idx="17" hasCustomPrompt="1"/>
          </p:nvPr>
        </p:nvSpPr>
        <p:spPr>
          <a:xfrm>
            <a:off x="203200" y="5029200"/>
            <a:ext cx="11785600" cy="762000"/>
          </a:xfrm>
          <a:prstGeom prst="rect">
            <a:avLst/>
          </a:prstGeom>
        </p:spPr>
        <p:txBody>
          <a:bodyPr/>
          <a:lstStyle>
            <a:lvl1pPr marL="0" indent="0" algn="ctr">
              <a:buNone/>
              <a:defRPr sz="2900" b="1" i="0" baseline="0">
                <a:latin typeface="Calibri" charset="0"/>
                <a:ea typeface="Calibri" charset="0"/>
                <a:cs typeface="Calibri"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203200" y="6096000"/>
            <a:ext cx="11785600" cy="533400"/>
          </a:xfrm>
          <a:prstGeom prst="rect">
            <a:avLst/>
          </a:prstGeom>
        </p:spPr>
        <p:txBody>
          <a:bodyPr/>
          <a:lstStyle>
            <a:lvl1pPr marL="0" indent="0" algn="ctr">
              <a:buNone/>
              <a:defRPr b="0" i="0" baseline="0">
                <a:solidFill>
                  <a:schemeClr val="accent2"/>
                </a:solidFill>
                <a:latin typeface="Calibri" charset="0"/>
                <a:ea typeface="Calibri" charset="0"/>
                <a:cs typeface="Calibri"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768351"/>
            <a:ext cx="11379200" cy="990599"/>
          </a:xfrm>
        </p:spPr>
        <p:txBody>
          <a:bodyPr/>
          <a:lstStyle/>
          <a:p>
            <a:r>
              <a:rPr lang="en-US"/>
              <a:t>Language</a:t>
            </a:r>
            <a:endParaRPr lang="en-US" dirty="0"/>
          </a:p>
        </p:txBody>
      </p:sp>
      <p:sp>
        <p:nvSpPr>
          <p:cNvPr id="7" name="Definition of Key Term"/>
          <p:cNvSpPr>
            <a:spLocks noGrp="1"/>
          </p:cNvSpPr>
          <p:nvPr>
            <p:ph sz="quarter" idx="15" hasCustomPrompt="1"/>
          </p:nvPr>
        </p:nvSpPr>
        <p:spPr>
          <a:xfrm>
            <a:off x="406400" y="1752600"/>
            <a:ext cx="113792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406400" y="5867400"/>
            <a:ext cx="11379200" cy="609600"/>
          </a:xfrm>
          <a:prstGeom prst="rect">
            <a:avLst/>
          </a:prstGeom>
        </p:spPr>
        <p:txBody>
          <a:bodyPr/>
          <a:lstStyle>
            <a:lvl1pPr marL="0" indent="0" algn="r">
              <a:buNone/>
              <a:defRPr sz="2200" b="0" i="0" baseline="0">
                <a:latin typeface="Calibri" charset="0"/>
                <a:ea typeface="Calibri" charset="0"/>
                <a:cs typeface="Calibri"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70060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914402"/>
            <a:ext cx="11379200" cy="990599"/>
          </a:xfrm>
        </p:spPr>
        <p:txBody>
          <a:bodyPr/>
          <a:lstStyle>
            <a:lvl1pPr>
              <a:defRPr baseline="0"/>
            </a:lvl1pPr>
          </a:lstStyle>
          <a:p>
            <a:r>
              <a:rPr lang="en-US" dirty="0"/>
              <a:t>Anatomy and Physiology Defined</a:t>
            </a:r>
          </a:p>
        </p:txBody>
      </p:sp>
      <p:sp>
        <p:nvSpPr>
          <p:cNvPr id="7" name="Definition of Key Term"/>
          <p:cNvSpPr>
            <a:spLocks noGrp="1"/>
          </p:cNvSpPr>
          <p:nvPr>
            <p:ph sz="quarter" idx="15" hasCustomPrompt="1"/>
          </p:nvPr>
        </p:nvSpPr>
        <p:spPr>
          <a:xfrm>
            <a:off x="406400" y="1905000"/>
            <a:ext cx="113792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662271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406400" y="762001"/>
            <a:ext cx="113792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11" name="Content Placeholder 10"/>
          <p:cNvSpPr>
            <a:spLocks noGrp="1"/>
          </p:cNvSpPr>
          <p:nvPr>
            <p:ph sz="quarter" idx="16"/>
          </p:nvPr>
        </p:nvSpPr>
        <p:spPr>
          <a:xfrm>
            <a:off x="406400" y="1752600"/>
            <a:ext cx="11379200" cy="32766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Figure caption"/>
          <p:cNvSpPr>
            <a:spLocks noGrp="1"/>
          </p:cNvSpPr>
          <p:nvPr>
            <p:ph sz="quarter" idx="15" hasCustomPrompt="1"/>
          </p:nvPr>
        </p:nvSpPr>
        <p:spPr>
          <a:xfrm>
            <a:off x="406400" y="5029200"/>
            <a:ext cx="11379200" cy="1143000"/>
          </a:xfrm>
          <a:prstGeom prst="rect">
            <a:avLst/>
          </a:prstGeom>
        </p:spPr>
        <p:txBody>
          <a:bodyPr/>
          <a:lstStyle>
            <a:lvl1pPr marL="0" indent="0">
              <a:spcBef>
                <a:spcPts val="1000"/>
              </a:spcBef>
              <a:buFont typeface="Arial" charset="0"/>
              <a:buNone/>
              <a:defRPr sz="2000" b="0" i="0" baseline="0">
                <a:solidFill>
                  <a:schemeClr val="tx1"/>
                </a:solidFill>
                <a:latin typeface="Calibri" charset="0"/>
                <a:ea typeface="Calibri" charset="0"/>
                <a:cs typeface="Calibri"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977103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406400" y="762001"/>
            <a:ext cx="113792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p:cNvSpPr>
            <a:spLocks noGrp="1"/>
          </p:cNvSpPr>
          <p:nvPr>
            <p:ph sz="quarter" idx="16"/>
          </p:nvPr>
        </p:nvSpPr>
        <p:spPr>
          <a:xfrm>
            <a:off x="406400" y="1752600"/>
            <a:ext cx="113792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253979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6299200" y="1752600"/>
            <a:ext cx="5486400" cy="460375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264760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406400" y="762001"/>
            <a:ext cx="11379200" cy="99060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Section or Topic Heading</a:t>
            </a:r>
          </a:p>
        </p:txBody>
      </p:sp>
      <p:sp>
        <p:nvSpPr>
          <p:cNvPr id="6" name="Content Placeholder 1"/>
          <p:cNvSpPr>
            <a:spLocks noGrp="1"/>
          </p:cNvSpPr>
          <p:nvPr>
            <p:ph sz="quarter" idx="16"/>
          </p:nvPr>
        </p:nvSpPr>
        <p:spPr>
          <a:xfrm>
            <a:off x="406400" y="1752600"/>
            <a:ext cx="5486400" cy="2819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7" name="Content Placeholder 2"/>
          <p:cNvSpPr>
            <a:spLocks noGrp="1"/>
          </p:cNvSpPr>
          <p:nvPr>
            <p:ph sz="quarter" idx="17"/>
          </p:nvPr>
        </p:nvSpPr>
        <p:spPr>
          <a:xfrm>
            <a:off x="6299200" y="1752600"/>
            <a:ext cx="5486400" cy="2819400"/>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9" name="Content Placeholder 8"/>
          <p:cNvSpPr>
            <a:spLocks noGrp="1"/>
          </p:cNvSpPr>
          <p:nvPr>
            <p:ph sz="quarter" idx="18"/>
          </p:nvPr>
        </p:nvSpPr>
        <p:spPr>
          <a:xfrm>
            <a:off x="3048000" y="4724401"/>
            <a:ext cx="6096000" cy="1489075"/>
          </a:xfrm>
          <a:prstGeom prst="rect">
            <a:avLst/>
          </a:prstGeom>
        </p:spPr>
        <p:txBody>
          <a:bodyPr/>
          <a:lstStyle>
            <a:lvl1pPr marL="0" indent="0">
              <a:buNone/>
              <a:defRPr sz="2800" b="0" i="0">
                <a:latin typeface="Calibri" charset="0"/>
                <a:ea typeface="Calibri" charset="0"/>
                <a:cs typeface="Calibri" charset="0"/>
              </a:defRPr>
            </a:lvl1pPr>
          </a:lstStyle>
          <a:p>
            <a:pPr lvl="0"/>
            <a:endParaRPr lang="en-US" dirty="0"/>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613298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5350051"/>
            <a:ext cx="11379200" cy="309975"/>
          </a:xfrm>
          <a:prstGeom prst="rect">
            <a:avLst/>
          </a:prstGeom>
        </p:spPr>
        <p:txBody>
          <a:bodyPr/>
          <a:lstStyle>
            <a:lvl1pPr>
              <a:defRPr sz="2000" b="0" i="0">
                <a:latin typeface="Calibri" charset="0"/>
                <a:ea typeface="Calibri" charset="0"/>
                <a:cs typeface="Calibri" charset="0"/>
              </a:defRPr>
            </a:lvl1pPr>
          </a:lstStyle>
          <a:p>
            <a:pPr lvl="0"/>
            <a:r>
              <a:rPr lang="en-US" sz="2000" dirty="0"/>
              <a:t>Figure Title</a:t>
            </a:r>
          </a:p>
        </p:txBody>
      </p:sp>
      <p:sp>
        <p:nvSpPr>
          <p:cNvPr id="3" name="Content Placeholder 2"/>
          <p:cNvSpPr>
            <a:spLocks noGrp="1"/>
          </p:cNvSpPr>
          <p:nvPr>
            <p:ph idx="1"/>
          </p:nvPr>
        </p:nvSpPr>
        <p:spPr>
          <a:xfrm>
            <a:off x="406400" y="820739"/>
            <a:ext cx="11379200" cy="4452937"/>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8" name="Content Placeholder 7"/>
          <p:cNvSpPr>
            <a:spLocks noGrp="1"/>
          </p:cNvSpPr>
          <p:nvPr>
            <p:ph sz="quarter" idx="13" hasCustomPrompt="1"/>
          </p:nvPr>
        </p:nvSpPr>
        <p:spPr>
          <a:xfrm>
            <a:off x="406400" y="5780676"/>
            <a:ext cx="11379200" cy="467725"/>
          </a:xfrm>
          <a:prstGeom prst="rect">
            <a:avLst/>
          </a:prstGeom>
        </p:spPr>
        <p:txBody>
          <a:bodyPr/>
          <a:lstStyle>
            <a:lvl1pPr marL="0" indent="0">
              <a:buNone/>
              <a:defRPr sz="2000" b="0" i="0">
                <a:latin typeface="Calibri" charset="0"/>
                <a:ea typeface="Calibri" charset="0"/>
                <a:cs typeface="Calibri"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8610600" y="6356351"/>
            <a:ext cx="3175000" cy="365125"/>
          </a:xfrm>
        </p:spPr>
        <p:txBody>
          <a:bodyPr/>
          <a:lstStyle>
            <a:lvl1pPr>
              <a:defRPr b="0" i="0">
                <a:latin typeface="Calibri" charset="0"/>
                <a:ea typeface="Calibri" charset="0"/>
                <a:cs typeface="Calibri" charset="0"/>
              </a:defRPr>
            </a:lvl1pPr>
          </a:lstStyle>
          <a:p>
            <a:r>
              <a:rPr lang="en-US" dirty="0"/>
              <a:t>4-</a:t>
            </a:r>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26673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06400" y="5920581"/>
            <a:ext cx="11379200" cy="435770"/>
          </a:xfrm>
          <a:prstGeom prst="rect">
            <a:avLst/>
          </a:prstGeom>
        </p:spPr>
        <p:txBody>
          <a:bodyPr/>
          <a:lstStyle>
            <a:lvl1pPr algn="ctr">
              <a:defRPr b="0" i="0">
                <a:latin typeface="Calibri" charset="0"/>
                <a:ea typeface="Calibri" charset="0"/>
                <a:cs typeface="Calibri" charset="0"/>
              </a:defRPr>
            </a:lvl1pPr>
          </a:lstStyle>
          <a:p>
            <a:r>
              <a:rPr lang="en-US" dirty="0"/>
              <a:t>Image Title</a:t>
            </a:r>
          </a:p>
        </p:txBody>
      </p:sp>
      <p:sp>
        <p:nvSpPr>
          <p:cNvPr id="3" name="Content Placeholder 2"/>
          <p:cNvSpPr>
            <a:spLocks noGrp="1"/>
          </p:cNvSpPr>
          <p:nvPr>
            <p:ph idx="1"/>
          </p:nvPr>
        </p:nvSpPr>
        <p:spPr>
          <a:xfrm>
            <a:off x="406400" y="820738"/>
            <a:ext cx="11379200" cy="4970462"/>
          </a:xfrm>
          <a:prstGeom prst="rect">
            <a:avLst/>
          </a:prstGeom>
        </p:spPr>
        <p:txBody>
          <a:bodyPr/>
          <a:lstStyle>
            <a:lvl1pPr marL="0" indent="0">
              <a:buNone/>
              <a:defRPr b="0" i="0">
                <a:latin typeface="Calibri" charset="0"/>
                <a:ea typeface="Calibri" charset="0"/>
                <a:cs typeface="Calibri" charset="0"/>
              </a:defRPr>
            </a:lvl1pPr>
          </a:lstStyle>
          <a:p>
            <a:pPr lvl="0"/>
            <a:endParaRPr lang="en-US" dirty="0"/>
          </a:p>
        </p:txBody>
      </p:sp>
      <p:sp>
        <p:nvSpPr>
          <p:cNvPr id="6" name="Slide Number Placeholder 5"/>
          <p:cNvSpPr>
            <a:spLocks noGrp="1"/>
          </p:cNvSpPr>
          <p:nvPr>
            <p:ph type="sldNum" sz="quarter" idx="12"/>
          </p:nvPr>
        </p:nvSpPr>
        <p:spPr>
          <a:xfrm>
            <a:off x="8610600" y="6356351"/>
            <a:ext cx="3175000" cy="365125"/>
          </a:xfrm>
        </p:spPr>
        <p:txBody>
          <a:bodyPr/>
          <a:lstStyle>
            <a:lvl1pPr>
              <a:defRPr b="0" i="0">
                <a:latin typeface="Calibri" charset="0"/>
                <a:ea typeface="Calibri" charset="0"/>
                <a:cs typeface="Calibri" charset="0"/>
              </a:defRPr>
            </a:lvl1pPr>
          </a:lstStyle>
          <a:p>
            <a:r>
              <a:rPr lang="en-US" dirty="0"/>
              <a:t>4-</a:t>
            </a:r>
            <a:fld id="{42181430-7FCB-BA4C-90CE-EB7ACCC9EC50}" type="slidenum">
              <a:rPr lang="en-US" smtClean="0"/>
              <a:pPr/>
              <a:t>‹#›</a:t>
            </a:fld>
            <a:endParaRPr lang="en-US" dirty="0"/>
          </a:p>
        </p:txBody>
      </p:sp>
      <p:sp>
        <p:nvSpPr>
          <p:cNvPr id="5" name="Footer Placeholder 4"/>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699" y="777241"/>
            <a:ext cx="11391901"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3" name="COBBL"/>
          <p:cNvSpPr>
            <a:spLocks noGrp="1"/>
          </p:cNvSpPr>
          <p:nvPr>
            <p:ph sz="quarter" idx="10" hasCustomPrompt="1"/>
          </p:nvPr>
        </p:nvSpPr>
        <p:spPr>
          <a:xfrm>
            <a:off x="406400" y="1752600"/>
            <a:ext cx="11379200" cy="4495800"/>
          </a:xfrm>
          <a:prstGeom prst="rect">
            <a:avLst/>
          </a:prstGeom>
        </p:spPr>
        <p:txBody>
          <a:bodyPr/>
          <a:lstStyle>
            <a:lvl1pPr marL="295275" indent="-295275">
              <a:buClr>
                <a:schemeClr val="accent2"/>
              </a:buCl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3" name="Footer Placeholder 2"/>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BL 2-col"/>
          <p:cNvSpPr>
            <a:spLocks noGrp="1"/>
          </p:cNvSpPr>
          <p:nvPr>
            <p:ph sz="quarter" idx="12" hasCustomPrompt="1"/>
          </p:nvPr>
        </p:nvSpPr>
        <p:spPr>
          <a:xfrm>
            <a:off x="406400" y="1752600"/>
            <a:ext cx="113792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r>
              <a:rPr lang="en-US" dirty="0"/>
              <a:t>Outline Items Usually Have No Ending Punctuation</a:t>
            </a:r>
          </a:p>
          <a:p>
            <a:pPr lvl="0"/>
            <a:r>
              <a:rPr lang="en-US" dirty="0"/>
              <a:t>This is Another Heading</a:t>
            </a:r>
          </a:p>
          <a:p>
            <a:pPr lvl="0"/>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dirty="0"/>
              <a:t>This is Another Heading</a:t>
            </a:r>
          </a:p>
          <a:p>
            <a:pPr lvl="0"/>
            <a:endParaRPr lang="en-US" dirty="0"/>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2" hasCustomPrompt="1"/>
          </p:nvPr>
        </p:nvSpPr>
        <p:spPr>
          <a:xfrm>
            <a:off x="406400" y="1752600"/>
            <a:ext cx="11379200" cy="4495800"/>
          </a:xfrm>
          <a:prstGeom prst="rect">
            <a:avLst/>
          </a:prstGeom>
        </p:spPr>
        <p:txBody>
          <a:bodyPr/>
          <a:lstStyle>
            <a:lvl1pPr marL="514350" indent="-514350">
              <a:buClr>
                <a:schemeClr val="accent2"/>
              </a:buClr>
              <a:buFont typeface="+mj-lt"/>
              <a:buAutoNum type="arabicPeriod"/>
              <a:defRPr sz="2800" b="0" i="0" baseline="0">
                <a:latin typeface="Calibri" charset="0"/>
                <a:ea typeface="Calibri" charset="0"/>
                <a:cs typeface="Calibri"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2" name="Footer Placeholder 1"/>
          <p:cNvSpPr>
            <a:spLocks noGrp="1"/>
          </p:cNvSpPr>
          <p:nvPr>
            <p:ph type="ftr" sz="quarter" idx="13"/>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10" name="COBNL"/>
          <p:cNvSpPr>
            <a:spLocks noGrp="1"/>
          </p:cNvSpPr>
          <p:nvPr>
            <p:ph sz="quarter" idx="14" hasCustomPrompt="1"/>
          </p:nvPr>
        </p:nvSpPr>
        <p:spPr>
          <a:xfrm>
            <a:off x="406400" y="1752600"/>
            <a:ext cx="11379200" cy="4114800"/>
          </a:xfrm>
          <a:prstGeom prst="rect">
            <a:avLst/>
          </a:prstGeom>
        </p:spPr>
        <p:txBody>
          <a:bodyPr/>
          <a:lstStyle>
            <a:lvl1pPr marL="803275" indent="-803275">
              <a:buNone/>
              <a:tabLst/>
              <a:defRPr sz="2800" b="0" i="0" baseline="0">
                <a:latin typeface="Calibri" charset="0"/>
                <a:ea typeface="Calibri" charset="0"/>
                <a:cs typeface="Calibri"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2" name="Footer Placeholder 1"/>
          <p:cNvSpPr>
            <a:spLocks noGrp="1"/>
          </p:cNvSpPr>
          <p:nvPr>
            <p:ph type="ftr" sz="quarter" idx="15"/>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8" name="COBBL"/>
          <p:cNvSpPr>
            <a:spLocks noGrp="1"/>
          </p:cNvSpPr>
          <p:nvPr>
            <p:ph sz="quarter" idx="12" hasCustomPrompt="1"/>
          </p:nvPr>
        </p:nvSpPr>
        <p:spPr>
          <a:xfrm>
            <a:off x="406400" y="1752600"/>
            <a:ext cx="11379200" cy="4495800"/>
          </a:xfrm>
          <a:prstGeom prst="rect">
            <a:avLst/>
          </a:prstGeom>
        </p:spPr>
        <p:txBody>
          <a:bodyPr>
            <a:normAutofit/>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Calibri" charset="0"/>
                <a:ea typeface="Calibri" charset="0"/>
                <a:cs typeface="Calibri"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Calibri" charset="0"/>
                <a:ea typeface="Calibri" charset="0"/>
                <a:cs typeface="Calibri" charset="0"/>
              </a:defRPr>
            </a:lvl2pPr>
            <a:lvl3pPr>
              <a:defRPr sz="20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406400" y="1752600"/>
            <a:ext cx="11379200" cy="4419600"/>
          </a:xfrm>
          <a:prstGeom prst="rect">
            <a:avLst/>
          </a:prstGeom>
        </p:spPr>
        <p:txBody>
          <a:bodyPr/>
          <a:lstStyle>
            <a:lvl1pPr marL="465138" indent="-465138">
              <a:buClr>
                <a:schemeClr val="accent2"/>
              </a:buClr>
              <a:buFont typeface="+mj-lt"/>
              <a:buAutoNum type="arabicPeriod"/>
              <a:tabLst/>
              <a:defRPr sz="2800" b="0" i="0" baseline="0">
                <a:latin typeface="Calibri" charset="0"/>
                <a:ea typeface="Calibri" charset="0"/>
                <a:cs typeface="Calibri" charset="0"/>
              </a:defRPr>
            </a:lvl1pPr>
            <a:lvl2pPr marL="803275" indent="-282575">
              <a:buClr>
                <a:schemeClr val="accent2"/>
              </a:buClr>
              <a:tabLst/>
              <a:defRPr sz="2400" b="0" i="0" baseline="0">
                <a:latin typeface="Calibri" charset="0"/>
                <a:ea typeface="Calibri" charset="0"/>
                <a:cs typeface="Calibri"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06400" y="777241"/>
            <a:ext cx="11379200" cy="975360"/>
          </a:xfrm>
          <a:prstGeom prst="rect">
            <a:avLst/>
          </a:prstGeom>
        </p:spPr>
        <p:txBody>
          <a:bodyPr/>
          <a:lstStyle>
            <a:lvl1pPr>
              <a:defRPr sz="4000" b="0" i="0">
                <a:solidFill>
                  <a:schemeClr val="accent1"/>
                </a:solidFill>
                <a:latin typeface="Calibri" charset="0"/>
                <a:ea typeface="Calibri" charset="0"/>
                <a:cs typeface="Calibri" charset="0"/>
              </a:defRPr>
            </a:lvl1pPr>
          </a:lstStyle>
          <a:p>
            <a:r>
              <a:rPr lang="en-US" dirty="0"/>
              <a:t>Chapter Outline</a:t>
            </a:r>
          </a:p>
        </p:txBody>
      </p:sp>
      <p:sp>
        <p:nvSpPr>
          <p:cNvPr id="6" name="COBNL"/>
          <p:cNvSpPr>
            <a:spLocks noGrp="1"/>
          </p:cNvSpPr>
          <p:nvPr>
            <p:ph sz="quarter" idx="14" hasCustomPrompt="1"/>
          </p:nvPr>
        </p:nvSpPr>
        <p:spPr>
          <a:xfrm>
            <a:off x="406400" y="1752600"/>
            <a:ext cx="11379200" cy="4343400"/>
          </a:xfrm>
          <a:prstGeom prst="rect">
            <a:avLst/>
          </a:prstGeom>
        </p:spPr>
        <p:txBody>
          <a:bodyPr/>
          <a:lstStyle>
            <a:lvl1pPr marL="803275" indent="-803275">
              <a:buNone/>
              <a:tabLst/>
              <a:defRPr sz="2800" b="0" i="0" baseline="0">
                <a:latin typeface="Calibri" charset="0"/>
                <a:ea typeface="Calibri" charset="0"/>
                <a:cs typeface="Calibri" charset="0"/>
              </a:defRPr>
            </a:lvl1pPr>
            <a:lvl2pPr marL="1143000" indent="-292608">
              <a:buClr>
                <a:schemeClr val="accent2"/>
              </a:buClr>
              <a:defRPr sz="2400" b="0" i="0" baseline="0">
                <a:latin typeface="Calibri" charset="0"/>
                <a:ea typeface="Calibri" charset="0"/>
                <a:cs typeface="Calibri"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Calibri" charset="0"/>
                <a:ea typeface="Calibri" charset="0"/>
                <a:cs typeface="Calibri"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lvl1pPr>
              <a:defRPr b="0" i="0">
                <a:latin typeface="Calibri" charset="0"/>
                <a:ea typeface="Calibri" charset="0"/>
                <a:cs typeface="Calibri" charset="0"/>
              </a:defRPr>
            </a:lvl1pPr>
          </a:lstStyle>
          <a:p>
            <a:r>
              <a:rPr lang="en-US" dirty="0"/>
              <a:t>4-</a:t>
            </a:r>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lvl1pPr>
              <a:defRPr b="0" i="0">
                <a:latin typeface="Calibri" charset="0"/>
                <a:ea typeface="Calibri" charset="0"/>
                <a:cs typeface="Calibri" charset="0"/>
              </a:defRPr>
            </a:lvl1pPr>
          </a:lstStyle>
          <a:p>
            <a:r>
              <a:rPr lang="en-US" dirty="0"/>
              <a:t>Copyright ©2022 John Wiley &amp; Sons, Inc. </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93699" y="777242"/>
            <a:ext cx="11391901" cy="975360"/>
          </a:xfrm>
          <a:prstGeom prst="rect">
            <a:avLst/>
          </a:prstGeom>
        </p:spPr>
        <p:txBody>
          <a:bodyPr vert="horz" lIns="91440" tIns="45720" rIns="91440" bIns="45720" rtlCol="0" anchor="t">
            <a:normAutofit/>
          </a:bodyPr>
          <a:lstStyle/>
          <a:p>
            <a:r>
              <a:rPr lang="en-US" dirty="0"/>
              <a:t>Click to edit Master title style</a:t>
            </a:r>
          </a:p>
        </p:txBody>
      </p:sp>
      <p:sp>
        <p:nvSpPr>
          <p:cNvPr id="16" name="Rectangle 15"/>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7" name="Straight Connector 16"/>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solidFill>
                <a:latin typeface="+mn-lt"/>
                <a:ea typeface="Source Sans Pro" charset="0"/>
                <a:cs typeface="Source Sans Pro" charset="0"/>
              </a:defRPr>
            </a:lvl1pPr>
          </a:lstStyle>
          <a:p>
            <a:r>
              <a:rPr lang="en-US" dirty="0"/>
              <a:t>4-</a:t>
            </a:r>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solidFill>
                <a:latin typeface="+mn-lt"/>
                <a:ea typeface="Source Sans Pro" charset="0"/>
                <a:cs typeface="Source Sans Pro" charset="0"/>
              </a:defRPr>
            </a:lvl1pPr>
          </a:lstStyle>
          <a:p>
            <a:r>
              <a:rPr lang="en-US" dirty="0"/>
              <a:t>Copyright ©2022 John Wiley &amp; Sons, Inc. </a:t>
            </a:r>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 id="2147483980" r:id="rId12"/>
    <p:sldLayoutId id="2147483981" r:id="rId13"/>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743714"/>
            <a:ext cx="113792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solidFill>
                <a:latin typeface="+mn-lt"/>
                <a:ea typeface="Source Sans Pro" charset="0"/>
                <a:cs typeface="Source Sans Pro" charset="0"/>
              </a:defRPr>
            </a:lvl1pPr>
          </a:lstStyle>
          <a:p>
            <a:r>
              <a:rPr lang="en-US" dirty="0"/>
              <a:t>4-</a:t>
            </a:r>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solidFill>
                <a:latin typeface="+mn-lt"/>
                <a:ea typeface="Source Sans Pro" charset="0"/>
                <a:cs typeface="Source Sans Pro" charset="0"/>
              </a:defRPr>
            </a:lvl1pPr>
          </a:lstStyle>
          <a:p>
            <a:r>
              <a:rPr lang="en-US" dirty="0"/>
              <a:t>Copyright ©2022 John Wiley &amp; Sons, Inc. </a:t>
            </a:r>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000" kern="1200">
          <a:solidFill>
            <a:schemeClr val="accent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272" y="762002"/>
            <a:ext cx="11387328"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solidFill>
                <a:latin typeface="+mn-lt"/>
                <a:ea typeface="Source Sans Pro" charset="0"/>
                <a:cs typeface="Source Sans Pro" charset="0"/>
              </a:defRPr>
            </a:lvl1pPr>
          </a:lstStyle>
          <a:p>
            <a:r>
              <a:rPr lang="en-US" dirty="0"/>
              <a:t>4-</a:t>
            </a:r>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solidFill>
                <a:latin typeface="+mn-lt"/>
                <a:ea typeface="Source Sans Pro" charset="0"/>
                <a:cs typeface="Source Sans Pro" charset="0"/>
              </a:defRPr>
            </a:lvl1pPr>
          </a:lstStyle>
          <a:p>
            <a:r>
              <a:rPr lang="en-US" dirty="0"/>
              <a:t>Copyright ©2022 John Wiley &amp; Sons, Inc. </a:t>
            </a:r>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762001"/>
            <a:ext cx="113792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solidFill>
                <a:latin typeface="+mn-lt"/>
                <a:ea typeface="Source Sans Pro" charset="0"/>
                <a:cs typeface="Source Sans Pro" charset="0"/>
              </a:defRPr>
            </a:lvl1pPr>
          </a:lstStyle>
          <a:p>
            <a:r>
              <a:rPr lang="en-US" dirty="0"/>
              <a:t>4-</a:t>
            </a:r>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solidFill>
                <a:latin typeface="+mn-lt"/>
                <a:ea typeface="Source Sans Pro" charset="0"/>
                <a:cs typeface="Source Sans Pro" charset="0"/>
              </a:defRPr>
            </a:lvl1pPr>
          </a:lstStyle>
          <a:p>
            <a:r>
              <a:rPr lang="en-US" dirty="0"/>
              <a:t>Copyright ©2022 John Wiley &amp; Sons, Inc. </a:t>
            </a:r>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16" y="762001"/>
            <a:ext cx="11379200" cy="990599"/>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610600" y="6356351"/>
            <a:ext cx="3175000" cy="365125"/>
          </a:xfrm>
          <a:prstGeom prst="rect">
            <a:avLst/>
          </a:prstGeom>
        </p:spPr>
        <p:txBody>
          <a:bodyPr vert="horz" lIns="91440" tIns="45720" rIns="91440" bIns="45720" rtlCol="0" anchor="ctr"/>
          <a:lstStyle>
            <a:lvl1pPr algn="r">
              <a:defRPr sz="1200" b="0" i="0">
                <a:solidFill>
                  <a:schemeClr val="tx1"/>
                </a:solidFill>
                <a:latin typeface="+mn-lt"/>
                <a:ea typeface="Source Sans Pro" charset="0"/>
                <a:cs typeface="Source Sans Pro" charset="0"/>
              </a:defRPr>
            </a:lvl1pPr>
          </a:lstStyle>
          <a:p>
            <a:r>
              <a:rPr lang="en-US" dirty="0"/>
              <a:t>4-</a:t>
            </a:r>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solidFill>
                <a:latin typeface="+mn-lt"/>
                <a:ea typeface="Source Sans Pro" charset="0"/>
                <a:cs typeface="Source Sans Pro" charset="0"/>
              </a:defRPr>
            </a:lvl1pPr>
          </a:lstStyle>
          <a:p>
            <a:r>
              <a:rPr lang="en-US" dirty="0"/>
              <a:t>Copyright ©2022 John Wiley &amp; Sons, Inc. </a:t>
            </a:r>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hf hdr="0" dt="0"/>
  <p:txStyles>
    <p:titleStyle>
      <a:lvl1pPr algn="l" defTabSz="914400" rtl="0" eaLnBrk="1" latinLnBrk="0" hangingPunct="1">
        <a:lnSpc>
          <a:spcPct val="90000"/>
        </a:lnSpc>
        <a:spcBef>
          <a:spcPct val="0"/>
        </a:spcBef>
        <a:buNone/>
        <a:defRPr sz="400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038600" y="6400801"/>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dirty="0"/>
              <a:t>Copyright ©2022 John Wiley &amp; Sons, Inc. </a:t>
            </a:r>
          </a:p>
        </p:txBody>
      </p:sp>
      <p:sp>
        <p:nvSpPr>
          <p:cNvPr id="6" name="Slide Number Placeholder 5"/>
          <p:cNvSpPr>
            <a:spLocks noGrp="1"/>
          </p:cNvSpPr>
          <p:nvPr>
            <p:ph type="sldNum" sz="quarter" idx="4"/>
          </p:nvPr>
        </p:nvSpPr>
        <p:spPr>
          <a:xfrm>
            <a:off x="8610600" y="6356351"/>
            <a:ext cx="3172968" cy="365125"/>
          </a:xfrm>
          <a:prstGeom prst="rect">
            <a:avLst/>
          </a:prstGeom>
        </p:spPr>
        <p:txBody>
          <a:bodyPr vert="horz" lIns="91440" tIns="45720" rIns="91440" bIns="45720" rtlCol="0" anchor="ctr"/>
          <a:lstStyle>
            <a:lvl1pPr algn="r">
              <a:defRPr sz="1200">
                <a:solidFill>
                  <a:schemeClr val="tx1"/>
                </a:solidFill>
              </a:defRPr>
            </a:lvl1pPr>
          </a:lstStyle>
          <a:p>
            <a:r>
              <a:rPr lang="en-US" dirty="0"/>
              <a:t>4-</a:t>
            </a:r>
            <a:fld id="{42181430-7FCB-BA4C-90CE-EB7ACCC9EC50}" type="slidenum">
              <a:rPr lang="en-US" smtClean="0"/>
              <a:pPr/>
              <a:t>‹#›</a:t>
            </a:fld>
            <a:endParaRPr lang="en-US" dirty="0"/>
          </a:p>
        </p:txBody>
      </p:sp>
      <p:sp>
        <p:nvSpPr>
          <p:cNvPr id="7" name="Rectangle 6"/>
          <p:cNvSpPr/>
          <p:nvPr userDrawn="1"/>
        </p:nvSpPr>
        <p:spPr>
          <a:xfrm>
            <a:off x="0" y="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 name="Straight Connector 7"/>
          <p:cNvCxnSpPr/>
          <p:nvPr userDrawn="1"/>
        </p:nvCxnSpPr>
        <p:spPr>
          <a:xfrm>
            <a:off x="0" y="63246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Analysis and Design</a:t>
            </a:r>
          </a:p>
        </p:txBody>
      </p:sp>
      <p:sp>
        <p:nvSpPr>
          <p:cNvPr id="3" name="Content Placeholder 2"/>
          <p:cNvSpPr>
            <a:spLocks noGrp="1"/>
          </p:cNvSpPr>
          <p:nvPr>
            <p:ph sz="quarter" idx="17"/>
          </p:nvPr>
        </p:nvSpPr>
        <p:spPr/>
        <p:txBody>
          <a:bodyPr/>
          <a:lstStyle/>
          <a:p>
            <a:r>
              <a:rPr lang="en-US" dirty="0"/>
              <a:t>Eighth Edition</a:t>
            </a:r>
          </a:p>
        </p:txBody>
      </p:sp>
      <p:sp>
        <p:nvSpPr>
          <p:cNvPr id="4" name="Content Placeholder 3"/>
          <p:cNvSpPr>
            <a:spLocks noGrp="1"/>
          </p:cNvSpPr>
          <p:nvPr>
            <p:ph sz="quarter" idx="18"/>
          </p:nvPr>
        </p:nvSpPr>
        <p:spPr/>
        <p:txBody>
          <a:bodyPr/>
          <a:lstStyle/>
          <a:p>
            <a:r>
              <a:rPr lang="en-US" dirty="0"/>
              <a:t>Alan Dennis, Barbara Wixom, Roberta </a:t>
            </a:r>
            <a:r>
              <a:rPr lang="en-US"/>
              <a:t>M. Roth</a:t>
            </a:r>
            <a:endParaRPr lang="en-US" dirty="0"/>
          </a:p>
        </p:txBody>
      </p:sp>
      <p:sp>
        <p:nvSpPr>
          <p:cNvPr id="5" name="Content Placeholder 4"/>
          <p:cNvSpPr>
            <a:spLocks noGrp="1"/>
          </p:cNvSpPr>
          <p:nvPr>
            <p:ph sz="quarter" idx="19"/>
          </p:nvPr>
        </p:nvSpPr>
        <p:spPr/>
        <p:txBody>
          <a:bodyPr/>
          <a:lstStyle/>
          <a:p>
            <a:r>
              <a:rPr lang="en-US" dirty="0"/>
              <a:t>Chapter 4</a:t>
            </a:r>
          </a:p>
        </p:txBody>
      </p:sp>
      <p:sp>
        <p:nvSpPr>
          <p:cNvPr id="6" name="Content Placeholder 5"/>
          <p:cNvSpPr>
            <a:spLocks noGrp="1"/>
          </p:cNvSpPr>
          <p:nvPr>
            <p:ph sz="quarter" idx="20"/>
          </p:nvPr>
        </p:nvSpPr>
        <p:spPr/>
        <p:txBody>
          <a:bodyPr/>
          <a:lstStyle/>
          <a:p>
            <a:r>
              <a:rPr lang="en-US" dirty="0"/>
              <a:t>Understanding Processes with Use Cases and Process Models</a:t>
            </a:r>
          </a:p>
        </p:txBody>
      </p:sp>
    </p:spTree>
    <p:extLst>
      <p:ext uri="{BB962C8B-B14F-4D97-AF65-F5344CB8AC3E}">
        <p14:creationId xmlns:p14="http://schemas.microsoft.com/office/powerpoint/2010/main" val="660503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Exceptions</a:t>
            </a:r>
          </a:p>
        </p:txBody>
      </p:sp>
      <p:sp>
        <p:nvSpPr>
          <p:cNvPr id="8" name="Content Placeholder 7"/>
          <p:cNvSpPr>
            <a:spLocks noGrp="1"/>
          </p:cNvSpPr>
          <p:nvPr>
            <p:ph sz="quarter" idx="12"/>
          </p:nvPr>
        </p:nvSpPr>
        <p:spPr/>
        <p:txBody>
          <a:bodyPr/>
          <a:lstStyle/>
          <a:p>
            <a:r>
              <a:rPr lang="en-US" dirty="0"/>
              <a:t>To be complete, a use case should describe any error conditions or exceptions that may occur as the use case steps are performed</a:t>
            </a:r>
          </a:p>
          <a:p>
            <a:r>
              <a:rPr lang="en-US" dirty="0"/>
              <a:t>These are not normal branches in decision logic but are unusual occurrences or errors that could potentially be encountered and will lead to an unsuccessful result</a:t>
            </a:r>
          </a:p>
          <a:p>
            <a:r>
              <a:rPr lang="en-US" dirty="0"/>
              <a:t>We want to be sure that the system does not fail while in use because of an error</a:t>
            </a:r>
          </a:p>
        </p:txBody>
      </p:sp>
      <p:sp>
        <p:nvSpPr>
          <p:cNvPr id="5" name="Slide Number Placeholder 4"/>
          <p:cNvSpPr>
            <a:spLocks noGrp="1"/>
          </p:cNvSpPr>
          <p:nvPr>
            <p:ph type="sldNum" sz="quarter" idx="11"/>
          </p:nvPr>
        </p:nvSpPr>
        <p:spPr/>
        <p:txBody>
          <a:bodyPr/>
          <a:lstStyle/>
          <a:p>
            <a:r>
              <a:rPr lang="en-US"/>
              <a:t>4-</a:t>
            </a:r>
            <a:fld id="{67B19427-F580-D146-B60E-4CADEE75497F}" type="slidenum">
              <a:rPr lang="en-US" smtClean="0"/>
              <a:pPr/>
              <a:t>10</a:t>
            </a:fld>
            <a:endParaRPr lang="en-US" dirty="0"/>
          </a:p>
        </p:txBody>
      </p:sp>
      <p:sp>
        <p:nvSpPr>
          <p:cNvPr id="6" name="Footer Placeholder 5"/>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2423801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in Sequence</a:t>
            </a:r>
          </a:p>
        </p:txBody>
      </p:sp>
      <p:sp>
        <p:nvSpPr>
          <p:cNvPr id="6" name="Content Placeholder 5"/>
          <p:cNvSpPr>
            <a:spLocks noGrp="1"/>
          </p:cNvSpPr>
          <p:nvPr>
            <p:ph sz="quarter" idx="14"/>
          </p:nvPr>
        </p:nvSpPr>
        <p:spPr/>
        <p:txBody>
          <a:bodyPr/>
          <a:lstStyle/>
          <a:p>
            <a:r>
              <a:rPr lang="en-US" dirty="0"/>
              <a:t>Uses cases often performed in sequence</a:t>
            </a:r>
          </a:p>
          <a:p>
            <a:r>
              <a:rPr lang="en-US" dirty="0"/>
              <a:t>No single use case should be too large</a:t>
            </a:r>
          </a:p>
          <a:p>
            <a:r>
              <a:rPr lang="en-US" dirty="0"/>
              <a:t>Important to define initial and ending states</a:t>
            </a:r>
          </a:p>
        </p:txBody>
      </p:sp>
      <p:sp>
        <p:nvSpPr>
          <p:cNvPr id="4" name="Slide Number Placeholder 3"/>
          <p:cNvSpPr>
            <a:spLocks noGrp="1"/>
          </p:cNvSpPr>
          <p:nvPr>
            <p:ph type="sldNum" sz="quarter" idx="10"/>
          </p:nvPr>
        </p:nvSpPr>
        <p:spPr/>
        <p:txBody>
          <a:bodyPr/>
          <a:lstStyle/>
          <a:p>
            <a:r>
              <a:rPr lang="en-US"/>
              <a:t>4-</a:t>
            </a:r>
            <a:fld id="{67B19427-F580-D146-B60E-4CADEE75497F}"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a:t>Copyright ©2022 John Wiley &amp; Sons, Inc. </a:t>
            </a:r>
            <a:endParaRPr lang="en-US" dirty="0"/>
          </a:p>
        </p:txBody>
      </p:sp>
      <p:pic>
        <p:nvPicPr>
          <p:cNvPr id="8" name="Content Placeholder 8" descr="Block chain presentation depicting the preconditions and postconditions of a use case that define the required system state for a subsequent use case.">
            <a:extLst>
              <a:ext uri="{FF2B5EF4-FFF2-40B4-BE49-F238E27FC236}">
                <a16:creationId xmlns:a16="http://schemas.microsoft.com/office/drawing/2014/main" id="{AA6A8285-45B6-4B88-8074-C810BE75A5A9}"/>
              </a:ext>
            </a:extLst>
          </p:cNvPr>
          <p:cNvPicPr>
            <a:picLocks noGrp="1" noChangeAspect="1"/>
          </p:cNvPicPr>
          <p:nvPr>
            <p:ph sz="quarter" idx="15"/>
          </p:nvPr>
        </p:nvPicPr>
        <p:blipFill>
          <a:blip r:embed="rId2"/>
          <a:stretch>
            <a:fillRect/>
          </a:stretch>
        </p:blipFill>
        <p:spPr>
          <a:xfrm>
            <a:off x="6356350" y="3381771"/>
            <a:ext cx="5384800" cy="1161258"/>
          </a:xfrm>
          <a:prstGeom prst="rect">
            <a:avLst/>
          </a:prstGeom>
        </p:spPr>
      </p:pic>
    </p:spTree>
    <p:extLst>
      <p:ext uri="{BB962C8B-B14F-4D97-AF65-F5344CB8AC3E}">
        <p14:creationId xmlns:p14="http://schemas.microsoft.com/office/powerpoint/2010/main" val="25288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Additional Use Case Issues</a:t>
            </a:r>
          </a:p>
        </p:txBody>
      </p:sp>
      <p:sp>
        <p:nvSpPr>
          <p:cNvPr id="8" name="Content Placeholder 7"/>
          <p:cNvSpPr>
            <a:spLocks noGrp="1"/>
          </p:cNvSpPr>
          <p:nvPr>
            <p:ph sz="quarter" idx="12"/>
          </p:nvPr>
        </p:nvSpPr>
        <p:spPr/>
        <p:txBody>
          <a:bodyPr/>
          <a:lstStyle/>
          <a:p>
            <a:r>
              <a:rPr lang="en-US" dirty="0"/>
              <a:t>Alternative paths</a:t>
            </a:r>
          </a:p>
          <a:p>
            <a:r>
              <a:rPr lang="en-US" dirty="0"/>
              <a:t>Summary of inputs and outputs</a:t>
            </a:r>
          </a:p>
          <a:p>
            <a:r>
              <a:rPr lang="en-US" dirty="0"/>
              <a:t>Frequency of use</a:t>
            </a:r>
          </a:p>
          <a:p>
            <a:r>
              <a:rPr lang="en-US" dirty="0"/>
              <a:t>Business rules</a:t>
            </a:r>
          </a:p>
          <a:p>
            <a:r>
              <a:rPr lang="en-US" dirty="0"/>
              <a:t>Special requirements</a:t>
            </a:r>
          </a:p>
          <a:p>
            <a:r>
              <a:rPr lang="en-US" dirty="0"/>
              <a:t>Assumptions</a:t>
            </a:r>
          </a:p>
          <a:p>
            <a:r>
              <a:rPr lang="en-US" dirty="0"/>
              <a:t>Notes and issues</a:t>
            </a:r>
          </a:p>
        </p:txBody>
      </p:sp>
      <p:sp>
        <p:nvSpPr>
          <p:cNvPr id="5" name="Slide Number Placeholder 4"/>
          <p:cNvSpPr>
            <a:spLocks noGrp="1"/>
          </p:cNvSpPr>
          <p:nvPr>
            <p:ph type="sldNum" sz="quarter" idx="11"/>
          </p:nvPr>
        </p:nvSpPr>
        <p:spPr/>
        <p:txBody>
          <a:bodyPr/>
          <a:lstStyle/>
          <a:p>
            <a:r>
              <a:rPr lang="en-US"/>
              <a:t>4-</a:t>
            </a:r>
            <a:fld id="{67B19427-F580-D146-B60E-4CADEE75497F}" type="slidenum">
              <a:rPr lang="en-US" smtClean="0"/>
              <a:pPr/>
              <a:t>12</a:t>
            </a:fld>
            <a:endParaRPr lang="en-US" dirty="0"/>
          </a:p>
        </p:txBody>
      </p:sp>
      <p:sp>
        <p:nvSpPr>
          <p:cNvPr id="6" name="Footer Placeholder 5"/>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78450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Elaborate Use Cases are Especially Valuable When…</a:t>
            </a:r>
          </a:p>
        </p:txBody>
      </p:sp>
      <p:sp>
        <p:nvSpPr>
          <p:cNvPr id="3" name="Content Placeholder 2"/>
          <p:cNvSpPr>
            <a:spLocks noGrp="1"/>
          </p:cNvSpPr>
          <p:nvPr>
            <p:ph sz="quarter" idx="12"/>
          </p:nvPr>
        </p:nvSpPr>
        <p:spPr/>
        <p:txBody>
          <a:bodyPr/>
          <a:lstStyle/>
          <a:p>
            <a:r>
              <a:rPr lang="en-US" dirty="0"/>
              <a:t>User representatives are not actively engaged with the development team throughout the project</a:t>
            </a:r>
          </a:p>
          <a:p>
            <a:r>
              <a:rPr lang="en-US" dirty="0"/>
              <a:t>The application is complex and has a high risk associated with system failures</a:t>
            </a:r>
          </a:p>
          <a:p>
            <a:r>
              <a:rPr lang="en-US" dirty="0"/>
              <a:t>Comprehensive test cases will be based on the user requirements</a:t>
            </a:r>
          </a:p>
          <a:p>
            <a:r>
              <a:rPr lang="en-US" dirty="0"/>
              <a:t>Collaborating remote teams need a detailed, shared understanding of the user requirements</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13</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268963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Practical Tips</a:t>
            </a:r>
          </a:p>
        </p:txBody>
      </p:sp>
      <p:sp>
        <p:nvSpPr>
          <p:cNvPr id="3" name="Content Placeholder 2"/>
          <p:cNvSpPr>
            <a:spLocks noGrp="1"/>
          </p:cNvSpPr>
          <p:nvPr>
            <p:ph sz="quarter" idx="12"/>
          </p:nvPr>
        </p:nvSpPr>
        <p:spPr/>
        <p:txBody>
          <a:bodyPr/>
          <a:lstStyle/>
          <a:p>
            <a:r>
              <a:rPr lang="en-US" dirty="0"/>
              <a:t>Use gradual refinement</a:t>
            </a:r>
          </a:p>
          <a:p>
            <a:r>
              <a:rPr lang="en-US" dirty="0"/>
              <a:t>Concentrate on describing the user’s objectives with the system completely and accurately</a:t>
            </a:r>
          </a:p>
          <a:p>
            <a:r>
              <a:rPr lang="en-US" dirty="0"/>
              <a:t>Keep both audiences in mind – users and developers</a:t>
            </a:r>
          </a:p>
          <a:p>
            <a:r>
              <a:rPr lang="en-US" dirty="0"/>
              <a:t>Create use cases only when needed to clarify what the system must do from the user’s perspective</a:t>
            </a:r>
          </a:p>
          <a:p>
            <a:pPr lvl="1"/>
            <a:r>
              <a:rPr lang="en-US" dirty="0"/>
              <a:t>Not needed for simple events</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14</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328497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and the Functional Requirements</a:t>
            </a:r>
          </a:p>
        </p:txBody>
      </p:sp>
      <p:sp>
        <p:nvSpPr>
          <p:cNvPr id="3" name="Content Placeholder 2"/>
          <p:cNvSpPr>
            <a:spLocks noGrp="1"/>
          </p:cNvSpPr>
          <p:nvPr>
            <p:ph sz="quarter" idx="12"/>
          </p:nvPr>
        </p:nvSpPr>
        <p:spPr/>
        <p:txBody>
          <a:bodyPr/>
          <a:lstStyle/>
          <a:p>
            <a:r>
              <a:rPr lang="en-US" dirty="0"/>
              <a:t>Use cases are useful tools to clarify user requirements</a:t>
            </a:r>
          </a:p>
          <a:p>
            <a:r>
              <a:rPr lang="en-US" dirty="0"/>
              <a:t>Use cases convey only the user’s point of view</a:t>
            </a:r>
          </a:p>
          <a:p>
            <a:r>
              <a:rPr lang="en-US" dirty="0"/>
              <a:t>Transforming the user’s view into the developer’s view through functional requirements is one of the system analyst’s key contributions</a:t>
            </a:r>
          </a:p>
          <a:p>
            <a:r>
              <a:rPr lang="en-US" dirty="0"/>
              <a:t>The derived functional requirements tell the developers more about what the system must do</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15</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382599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Steps for Writing for Use Cases</a:t>
            </a:r>
          </a:p>
        </p:txBody>
      </p:sp>
      <p:sp>
        <p:nvSpPr>
          <p:cNvPr id="3" name="Content Placeholder 2"/>
          <p:cNvSpPr>
            <a:spLocks noGrp="1"/>
          </p:cNvSpPr>
          <p:nvPr>
            <p:ph sz="quarter" idx="12"/>
          </p:nvPr>
        </p:nvSpPr>
        <p:spPr/>
        <p:txBody>
          <a:bodyPr/>
          <a:lstStyle/>
          <a:p>
            <a:pPr marL="514350" indent="-514350">
              <a:buFont typeface="+mj-lt"/>
              <a:buAutoNum type="arabicPeriod"/>
            </a:pPr>
            <a:r>
              <a:rPr lang="en-US" dirty="0"/>
              <a:t>Identify the use cases</a:t>
            </a:r>
          </a:p>
          <a:p>
            <a:pPr marL="514350" indent="-514350">
              <a:buFont typeface="+mj-lt"/>
              <a:buAutoNum type="arabicPeriod"/>
            </a:pPr>
            <a:r>
              <a:rPr lang="en-US" dirty="0"/>
              <a:t>Identify the major steps within each use case</a:t>
            </a:r>
          </a:p>
          <a:p>
            <a:pPr marL="514350" indent="-514350">
              <a:buFont typeface="+mj-lt"/>
              <a:buAutoNum type="arabicPeriod"/>
            </a:pPr>
            <a:r>
              <a:rPr lang="en-US" dirty="0"/>
              <a:t>Identify elements within steps</a:t>
            </a:r>
          </a:p>
          <a:p>
            <a:pPr marL="514350" indent="-514350">
              <a:buFont typeface="+mj-lt"/>
              <a:buAutoNum type="arabicPeriod"/>
            </a:pPr>
            <a:r>
              <a:rPr lang="en-US" dirty="0"/>
              <a:t>Confirm the use case</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16</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6530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Use Cases</a:t>
            </a:r>
          </a:p>
        </p:txBody>
      </p:sp>
      <p:sp>
        <p:nvSpPr>
          <p:cNvPr id="3" name="Content Placeholder 2"/>
          <p:cNvSpPr>
            <a:spLocks noGrp="1"/>
          </p:cNvSpPr>
          <p:nvPr>
            <p:ph sz="quarter" idx="12"/>
          </p:nvPr>
        </p:nvSpPr>
        <p:spPr/>
        <p:txBody>
          <a:bodyPr/>
          <a:lstStyle/>
          <a:p>
            <a:r>
              <a:rPr lang="en-US" dirty="0"/>
              <a:t>Identify events the system must respond to – develop event-response list</a:t>
            </a:r>
          </a:p>
          <a:p>
            <a:r>
              <a:rPr lang="en-US" dirty="0"/>
              <a:t>Create use case form for the complex events</a:t>
            </a:r>
          </a:p>
          <a:p>
            <a:r>
              <a:rPr lang="en-US" dirty="0"/>
              <a:t>For each use case:</a:t>
            </a:r>
          </a:p>
          <a:p>
            <a:pPr lvl="1"/>
            <a:r>
              <a:rPr lang="en-US" dirty="0"/>
              <a:t>Identify the major steps</a:t>
            </a:r>
          </a:p>
          <a:p>
            <a:pPr lvl="1"/>
            <a:r>
              <a:rPr lang="en-US" dirty="0"/>
              <a:t>Identify elements with each major step (inputs and outputs)</a:t>
            </a:r>
          </a:p>
          <a:p>
            <a:pPr lvl="1"/>
            <a:r>
              <a:rPr lang="en-US" dirty="0"/>
              <a:t>Confirm use case with users through role-playing</a:t>
            </a:r>
          </a:p>
          <a:p>
            <a:r>
              <a:rPr lang="en-US" dirty="0"/>
              <a:t>Revise functional requirements as needed</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17</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891380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the Major Steps for Each Use Case</a:t>
            </a:r>
          </a:p>
        </p:txBody>
      </p:sp>
      <p:sp>
        <p:nvSpPr>
          <p:cNvPr id="3" name="Content Placeholder 2"/>
          <p:cNvSpPr>
            <a:spLocks noGrp="1"/>
          </p:cNvSpPr>
          <p:nvPr>
            <p:ph sz="quarter" idx="12"/>
          </p:nvPr>
        </p:nvSpPr>
        <p:spPr/>
        <p:txBody>
          <a:bodyPr>
            <a:normAutofit/>
          </a:bodyPr>
          <a:lstStyle/>
          <a:p>
            <a:r>
              <a:rPr lang="en-US" dirty="0"/>
              <a:t>The analyst should ask the users what tasks need to be completed before the use case steps can begin</a:t>
            </a:r>
          </a:p>
          <a:p>
            <a:r>
              <a:rPr lang="en-US" dirty="0"/>
              <a:t>Next, the user–system interactions should be outlined as a series of steps in the Normal Course section of the form</a:t>
            </a:r>
          </a:p>
          <a:p>
            <a:r>
              <a:rPr lang="en-US" dirty="0"/>
              <a:t>Each step should be about the same size as the others</a:t>
            </a:r>
          </a:p>
          <a:p>
            <a:r>
              <a:rPr lang="en-US" dirty="0"/>
              <a:t>Occasionally, a use case is so simple that further refinement is not needed</a:t>
            </a:r>
          </a:p>
          <a:p>
            <a:r>
              <a:rPr lang="en-US" dirty="0"/>
              <a:t>Once the steps have been outlined at the proper level of detail, the postconditions can be completed</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18</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2377503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Elements within Steps</a:t>
            </a:r>
          </a:p>
        </p:txBody>
      </p:sp>
      <p:sp>
        <p:nvSpPr>
          <p:cNvPr id="3" name="Content Placeholder 2"/>
          <p:cNvSpPr>
            <a:spLocks noGrp="1"/>
          </p:cNvSpPr>
          <p:nvPr>
            <p:ph sz="quarter" idx="12"/>
          </p:nvPr>
        </p:nvSpPr>
        <p:spPr/>
        <p:txBody>
          <a:bodyPr>
            <a:normAutofit lnSpcReduction="10000"/>
          </a:bodyPr>
          <a:lstStyle/>
          <a:p>
            <a:r>
              <a:rPr lang="en-US" dirty="0"/>
              <a:t>The last column (“Information for Steps”) must be completed, and arrows may be drawn to describe inputs and outputs from the steps</a:t>
            </a:r>
          </a:p>
          <a:p>
            <a:r>
              <a:rPr lang="en-US" dirty="0"/>
              <a:t>The goal at this point is to identify the major inputs and outputs for each step</a:t>
            </a:r>
          </a:p>
          <a:p>
            <a:r>
              <a:rPr lang="en-US" dirty="0"/>
              <a:t>The users and analysts then return to the steps in the use case and begin tracing the flow of the steps</a:t>
            </a:r>
          </a:p>
          <a:p>
            <a:r>
              <a:rPr lang="en-US" dirty="0"/>
              <a:t>It is not unusual at this point for users to discover that they forgot to list the entire steps</a:t>
            </a:r>
          </a:p>
          <a:p>
            <a:r>
              <a:rPr lang="en-US" dirty="0"/>
              <a:t>The Summary area for inputs and outputs found at the end of the use case form is completed once the team is satisfied with the steps, inflows, and outflows</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19</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60730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Objectives</a:t>
            </a:r>
          </a:p>
        </p:txBody>
      </p:sp>
      <p:sp>
        <p:nvSpPr>
          <p:cNvPr id="8" name="Content Placeholder 7"/>
          <p:cNvSpPr>
            <a:spLocks noGrp="1"/>
          </p:cNvSpPr>
          <p:nvPr>
            <p:ph sz="quarter" idx="16"/>
          </p:nvPr>
        </p:nvSpPr>
        <p:spPr/>
        <p:txBody>
          <a:bodyPr>
            <a:normAutofit lnSpcReduction="10000"/>
          </a:bodyPr>
          <a:lstStyle/>
          <a:p>
            <a:pPr>
              <a:buFont typeface="Arial" panose="020B0604020202020204" pitchFamily="34" charset="0"/>
              <a:buChar char="•"/>
            </a:pPr>
            <a:r>
              <a:rPr lang="en-US" dirty="0"/>
              <a:t>Understand the process used to identify business processes and use cases.</a:t>
            </a:r>
          </a:p>
          <a:p>
            <a:pPr>
              <a:buFont typeface="Arial" panose="020B0604020202020204" pitchFamily="34" charset="0"/>
              <a:buChar char="•"/>
            </a:pPr>
            <a:r>
              <a:rPr lang="en-US" dirty="0"/>
              <a:t>Understand the process used to create use‐case diagrams.</a:t>
            </a:r>
          </a:p>
          <a:p>
            <a:pPr>
              <a:buFont typeface="Arial" panose="020B0604020202020204" pitchFamily="34" charset="0"/>
              <a:buChar char="•"/>
            </a:pPr>
            <a:r>
              <a:rPr lang="en-US" dirty="0"/>
              <a:t>Understand the process used to model business processes with activity diagrams.</a:t>
            </a:r>
          </a:p>
          <a:p>
            <a:pPr>
              <a:buFont typeface="Arial" panose="020B0604020202020204" pitchFamily="34" charset="0"/>
              <a:buChar char="•"/>
            </a:pPr>
            <a:r>
              <a:rPr lang="en-US" dirty="0"/>
              <a:t>Understand the rules and style guidelines for activity diagrams.</a:t>
            </a:r>
          </a:p>
          <a:p>
            <a:pPr>
              <a:buFont typeface="Arial" panose="020B0604020202020204" pitchFamily="34" charset="0"/>
              <a:buChar char="•"/>
            </a:pPr>
            <a:r>
              <a:rPr lang="en-US" dirty="0"/>
              <a:t>Understand the process used to create use‐case descriptions.</a:t>
            </a:r>
          </a:p>
          <a:p>
            <a:pPr>
              <a:buFont typeface="Arial" panose="020B0604020202020204" pitchFamily="34" charset="0"/>
              <a:buChar char="•"/>
            </a:pPr>
            <a:r>
              <a:rPr lang="en-US" dirty="0"/>
              <a:t>Understand the rules and style guidelines for use‐case descriptions.</a:t>
            </a:r>
          </a:p>
          <a:p>
            <a:pPr>
              <a:buFont typeface="Arial" panose="020B0604020202020204" pitchFamily="34" charset="0"/>
              <a:buChar char="•"/>
            </a:pPr>
            <a:r>
              <a:rPr lang="en-US" dirty="0"/>
              <a:t>Be able to create functional models of business processes using use‐case diagrams, activity diagrams, and use‐case descriptions.</a:t>
            </a:r>
          </a:p>
        </p:txBody>
      </p:sp>
      <p:sp>
        <p:nvSpPr>
          <p:cNvPr id="9" name="Footer Placeholder 8"/>
          <p:cNvSpPr>
            <a:spLocks noGrp="1"/>
          </p:cNvSpPr>
          <p:nvPr>
            <p:ph type="ftr" sz="quarter" idx="11"/>
          </p:nvPr>
        </p:nvSpPr>
        <p:spPr/>
        <p:txBody>
          <a:bodyPr/>
          <a:lstStyle/>
          <a:p>
            <a:r>
              <a:rPr lang="en-US" dirty="0"/>
              <a:t>Copyright ©2022 John Wiley &amp; Sons, Inc. </a:t>
            </a:r>
          </a:p>
        </p:txBody>
      </p:sp>
      <p:sp>
        <p:nvSpPr>
          <p:cNvPr id="10" name="Slide Number Placeholder 9"/>
          <p:cNvSpPr>
            <a:spLocks noGrp="1"/>
          </p:cNvSpPr>
          <p:nvPr>
            <p:ph type="sldNum" sz="quarter" idx="12"/>
          </p:nvPr>
        </p:nvSpPr>
        <p:spPr/>
        <p:txBody>
          <a:bodyPr/>
          <a:lstStyle/>
          <a:p>
            <a:r>
              <a:rPr lang="en-US" dirty="0"/>
              <a:t>4-</a:t>
            </a:r>
            <a:fld id="{957104EA-F2AF-1046-9253-EE8D978719B5}" type="slidenum">
              <a:rPr lang="en-US" smtClean="0"/>
              <a:pPr/>
              <a:t>2</a:t>
            </a:fld>
            <a:endParaRPr lang="en-US" dirty="0"/>
          </a:p>
        </p:txBody>
      </p:sp>
    </p:spTree>
    <p:extLst>
      <p:ext uri="{BB962C8B-B14F-4D97-AF65-F5344CB8AC3E}">
        <p14:creationId xmlns:p14="http://schemas.microsoft.com/office/powerpoint/2010/main" val="260759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Confirm the Use Case</a:t>
            </a:r>
          </a:p>
        </p:txBody>
      </p:sp>
      <p:sp>
        <p:nvSpPr>
          <p:cNvPr id="3" name="Content Placeholder 2"/>
          <p:cNvSpPr>
            <a:spLocks noGrp="1"/>
          </p:cNvSpPr>
          <p:nvPr>
            <p:ph sz="quarter" idx="12"/>
          </p:nvPr>
        </p:nvSpPr>
        <p:spPr/>
        <p:txBody>
          <a:bodyPr/>
          <a:lstStyle/>
          <a:p>
            <a:r>
              <a:rPr lang="en-US" dirty="0"/>
              <a:t>The final step is for the users to confirm that the use case is correct as written</a:t>
            </a:r>
          </a:p>
          <a:p>
            <a:r>
              <a:rPr lang="en-US" dirty="0"/>
              <a:t>Review the use case with the users to make sure that each step and each input and output are correct</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20</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51877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777240"/>
            <a:ext cx="4318000" cy="1432559"/>
          </a:xfrm>
        </p:spPr>
        <p:txBody>
          <a:bodyPr>
            <a:normAutofit/>
          </a:bodyPr>
          <a:lstStyle/>
          <a:p>
            <a:r>
              <a:rPr lang="en-US" dirty="0"/>
              <a:t>Use Case Diagrams - Elements</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21</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pic>
        <p:nvPicPr>
          <p:cNvPr id="9" name="Picture 8" descr="A screenshot of a computer&#10;&#10;Description automatically generated">
            <a:extLst>
              <a:ext uri="{FF2B5EF4-FFF2-40B4-BE49-F238E27FC236}">
                <a16:creationId xmlns:a16="http://schemas.microsoft.com/office/drawing/2014/main" id="{6A6D1522-AF8D-D3D7-DF62-5F2BDE86E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604948"/>
            <a:ext cx="5670810" cy="5513911"/>
          </a:xfrm>
          <a:prstGeom prst="rect">
            <a:avLst/>
          </a:prstGeom>
        </p:spPr>
      </p:pic>
    </p:spTree>
    <p:extLst>
      <p:ext uri="{BB962C8B-B14F-4D97-AF65-F5344CB8AC3E}">
        <p14:creationId xmlns:p14="http://schemas.microsoft.com/office/powerpoint/2010/main" val="112785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07D8-4439-D4B0-38A1-D6F33A7EAE83}"/>
              </a:ext>
            </a:extLst>
          </p:cNvPr>
          <p:cNvSpPr>
            <a:spLocks noGrp="1"/>
          </p:cNvSpPr>
          <p:nvPr>
            <p:ph type="title"/>
          </p:nvPr>
        </p:nvSpPr>
        <p:spPr/>
        <p:txBody>
          <a:bodyPr/>
          <a:lstStyle/>
          <a:p>
            <a:r>
              <a:rPr lang="en-US" dirty="0"/>
              <a:t>Use Case Diagrams</a:t>
            </a:r>
          </a:p>
        </p:txBody>
      </p:sp>
      <p:pic>
        <p:nvPicPr>
          <p:cNvPr id="7" name="Content Placeholder 6" descr="A diagram of appointment system&#10;&#10;Description automatically generated">
            <a:extLst>
              <a:ext uri="{FF2B5EF4-FFF2-40B4-BE49-F238E27FC236}">
                <a16:creationId xmlns:a16="http://schemas.microsoft.com/office/drawing/2014/main" id="{4EC5B5C8-E8E2-EC84-16CE-E4858C98B2D2}"/>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3810000" y="2286000"/>
            <a:ext cx="5068747" cy="3444243"/>
          </a:xfrm>
        </p:spPr>
      </p:pic>
      <p:sp>
        <p:nvSpPr>
          <p:cNvPr id="4" name="Slide Number Placeholder 3">
            <a:extLst>
              <a:ext uri="{FF2B5EF4-FFF2-40B4-BE49-F238E27FC236}">
                <a16:creationId xmlns:a16="http://schemas.microsoft.com/office/drawing/2014/main" id="{1FF70117-D8CE-6C14-B04B-F3A07BAE6DA0}"/>
              </a:ext>
            </a:extLst>
          </p:cNvPr>
          <p:cNvSpPr>
            <a:spLocks noGrp="1"/>
          </p:cNvSpPr>
          <p:nvPr>
            <p:ph type="sldNum" sz="quarter" idx="11"/>
          </p:nvPr>
        </p:nvSpPr>
        <p:spPr/>
        <p:txBody>
          <a:bodyPr/>
          <a:lstStyle/>
          <a:p>
            <a:r>
              <a:rPr lang="en-US"/>
              <a:t>4-</a:t>
            </a:r>
            <a:fld id="{67B19427-F580-D146-B60E-4CADEE75497F}" type="slidenum">
              <a:rPr lang="en-US" smtClean="0"/>
              <a:pPr/>
              <a:t>22</a:t>
            </a:fld>
            <a:endParaRPr lang="en-US" dirty="0"/>
          </a:p>
        </p:txBody>
      </p:sp>
      <p:sp>
        <p:nvSpPr>
          <p:cNvPr id="5" name="Footer Placeholder 4">
            <a:extLst>
              <a:ext uri="{FF2B5EF4-FFF2-40B4-BE49-F238E27FC236}">
                <a16:creationId xmlns:a16="http://schemas.microsoft.com/office/drawing/2014/main" id="{3E772601-9B54-CD4C-0058-51413AECE900}"/>
              </a:ext>
            </a:extLst>
          </p:cNvPr>
          <p:cNvSpPr>
            <a:spLocks noGrp="1"/>
          </p:cNvSpPr>
          <p:nvPr>
            <p:ph type="ftr" sz="quarter" idx="10"/>
          </p:nvPr>
        </p:nvSpPr>
        <p:spPr/>
        <p:txBody>
          <a:bodyPr/>
          <a:lstStyle/>
          <a:p>
            <a:r>
              <a:rPr lang="en-US"/>
              <a:t>Copyright ©2022 John Wiley &amp; Sons, Inc. </a:t>
            </a:r>
            <a:endParaRPr lang="en-US" dirty="0"/>
          </a:p>
        </p:txBody>
      </p:sp>
      <p:sp>
        <p:nvSpPr>
          <p:cNvPr id="8" name="Callout: Bent Line with No Border 7">
            <a:extLst>
              <a:ext uri="{FF2B5EF4-FFF2-40B4-BE49-F238E27FC236}">
                <a16:creationId xmlns:a16="http://schemas.microsoft.com/office/drawing/2014/main" id="{FBFA0D3D-3E5D-4B13-18E5-646F557E4A54}"/>
              </a:ext>
            </a:extLst>
          </p:cNvPr>
          <p:cNvSpPr/>
          <p:nvPr/>
        </p:nvSpPr>
        <p:spPr>
          <a:xfrm>
            <a:off x="8610600" y="1139953"/>
            <a:ext cx="1543050" cy="612648"/>
          </a:xfrm>
          <a:prstGeom prst="callout2">
            <a:avLst>
              <a:gd name="adj1" fmla="val 18750"/>
              <a:gd name="adj2" fmla="val -8333"/>
              <a:gd name="adj3" fmla="val 18750"/>
              <a:gd name="adj4" fmla="val -16667"/>
              <a:gd name="adj5" fmla="val 191791"/>
              <a:gd name="adj6" fmla="val -71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System Boundary</a:t>
            </a:r>
          </a:p>
        </p:txBody>
      </p:sp>
    </p:spTree>
    <p:extLst>
      <p:ext uri="{BB962C8B-B14F-4D97-AF65-F5344CB8AC3E}">
        <p14:creationId xmlns:p14="http://schemas.microsoft.com/office/powerpoint/2010/main" val="3662175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3612-DB46-8025-D379-9AA4C80212DB}"/>
              </a:ext>
            </a:extLst>
          </p:cNvPr>
          <p:cNvSpPr>
            <a:spLocks noGrp="1"/>
          </p:cNvSpPr>
          <p:nvPr>
            <p:ph type="title"/>
          </p:nvPr>
        </p:nvSpPr>
        <p:spPr/>
        <p:txBody>
          <a:bodyPr/>
          <a:lstStyle/>
          <a:p>
            <a:r>
              <a:rPr lang="en-US" dirty="0"/>
              <a:t>Use Case Diagram – Specialized Actor</a:t>
            </a:r>
          </a:p>
        </p:txBody>
      </p:sp>
      <p:pic>
        <p:nvPicPr>
          <p:cNvPr id="7" name="Content Placeholder 6" descr="A diagram of appointment system&#10;&#10;Description automatically generated">
            <a:extLst>
              <a:ext uri="{FF2B5EF4-FFF2-40B4-BE49-F238E27FC236}">
                <a16:creationId xmlns:a16="http://schemas.microsoft.com/office/drawing/2014/main" id="{DFC0E3FD-12CC-FFF8-26B6-F0177DA92CBE}"/>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3048000" y="1905000"/>
            <a:ext cx="5829916" cy="3825243"/>
          </a:xfrm>
        </p:spPr>
      </p:pic>
      <p:sp>
        <p:nvSpPr>
          <p:cNvPr id="4" name="Slide Number Placeholder 3">
            <a:extLst>
              <a:ext uri="{FF2B5EF4-FFF2-40B4-BE49-F238E27FC236}">
                <a16:creationId xmlns:a16="http://schemas.microsoft.com/office/drawing/2014/main" id="{411CFA5E-2959-466A-53E9-2AB245B07617}"/>
              </a:ext>
            </a:extLst>
          </p:cNvPr>
          <p:cNvSpPr>
            <a:spLocks noGrp="1"/>
          </p:cNvSpPr>
          <p:nvPr>
            <p:ph type="sldNum" sz="quarter" idx="11"/>
          </p:nvPr>
        </p:nvSpPr>
        <p:spPr/>
        <p:txBody>
          <a:bodyPr/>
          <a:lstStyle/>
          <a:p>
            <a:r>
              <a:rPr lang="en-US"/>
              <a:t>4-</a:t>
            </a:r>
            <a:fld id="{67B19427-F580-D146-B60E-4CADEE75497F}" type="slidenum">
              <a:rPr lang="en-US" smtClean="0"/>
              <a:pPr/>
              <a:t>23</a:t>
            </a:fld>
            <a:endParaRPr lang="en-US" dirty="0"/>
          </a:p>
        </p:txBody>
      </p:sp>
      <p:sp>
        <p:nvSpPr>
          <p:cNvPr id="5" name="Footer Placeholder 4">
            <a:extLst>
              <a:ext uri="{FF2B5EF4-FFF2-40B4-BE49-F238E27FC236}">
                <a16:creationId xmlns:a16="http://schemas.microsoft.com/office/drawing/2014/main" id="{A4E1B456-DB77-2FE2-9E58-55D0D4F23399}"/>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93494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C73-4180-4F04-4031-BE3859E4F3D4}"/>
              </a:ext>
            </a:extLst>
          </p:cNvPr>
          <p:cNvSpPr>
            <a:spLocks noGrp="1"/>
          </p:cNvSpPr>
          <p:nvPr>
            <p:ph type="title"/>
          </p:nvPr>
        </p:nvSpPr>
        <p:spPr/>
        <p:txBody>
          <a:bodyPr/>
          <a:lstStyle/>
          <a:p>
            <a:r>
              <a:rPr lang="en-US" dirty="0"/>
              <a:t>Use Case Diagrams – &lt;&lt;extends&gt;&gt; and &lt;&lt;includes&gt;&gt;</a:t>
            </a:r>
          </a:p>
        </p:txBody>
      </p:sp>
      <p:sp>
        <p:nvSpPr>
          <p:cNvPr id="4" name="Slide Number Placeholder 3">
            <a:extLst>
              <a:ext uri="{FF2B5EF4-FFF2-40B4-BE49-F238E27FC236}">
                <a16:creationId xmlns:a16="http://schemas.microsoft.com/office/drawing/2014/main" id="{6F05EBB3-70BC-BE87-67A0-18F68DE290D5}"/>
              </a:ext>
            </a:extLst>
          </p:cNvPr>
          <p:cNvSpPr>
            <a:spLocks noGrp="1"/>
          </p:cNvSpPr>
          <p:nvPr>
            <p:ph type="sldNum" sz="quarter" idx="11"/>
          </p:nvPr>
        </p:nvSpPr>
        <p:spPr/>
        <p:txBody>
          <a:bodyPr/>
          <a:lstStyle/>
          <a:p>
            <a:r>
              <a:rPr lang="en-US"/>
              <a:t>4-</a:t>
            </a:r>
            <a:fld id="{67B19427-F580-D146-B60E-4CADEE75497F}" type="slidenum">
              <a:rPr lang="en-US" smtClean="0"/>
              <a:pPr/>
              <a:t>24</a:t>
            </a:fld>
            <a:endParaRPr lang="en-US" dirty="0"/>
          </a:p>
        </p:txBody>
      </p:sp>
      <p:sp>
        <p:nvSpPr>
          <p:cNvPr id="5" name="Footer Placeholder 4">
            <a:extLst>
              <a:ext uri="{FF2B5EF4-FFF2-40B4-BE49-F238E27FC236}">
                <a16:creationId xmlns:a16="http://schemas.microsoft.com/office/drawing/2014/main" id="{672E709B-BC54-7FED-8830-36285699E8C9}"/>
              </a:ext>
            </a:extLst>
          </p:cNvPr>
          <p:cNvSpPr>
            <a:spLocks noGrp="1"/>
          </p:cNvSpPr>
          <p:nvPr>
            <p:ph type="ftr" sz="quarter" idx="10"/>
          </p:nvPr>
        </p:nvSpPr>
        <p:spPr/>
        <p:txBody>
          <a:bodyPr/>
          <a:lstStyle/>
          <a:p>
            <a:r>
              <a:rPr lang="en-US"/>
              <a:t>Copyright ©2022 John Wiley &amp; Sons, Inc. </a:t>
            </a:r>
            <a:endParaRPr lang="en-US" dirty="0"/>
          </a:p>
        </p:txBody>
      </p:sp>
      <p:pic>
        <p:nvPicPr>
          <p:cNvPr id="8" name="Picture 7" descr="A diagram of a patient application&#10;&#10;Description automatically generated">
            <a:extLst>
              <a:ext uri="{FF2B5EF4-FFF2-40B4-BE49-F238E27FC236}">
                <a16:creationId xmlns:a16="http://schemas.microsoft.com/office/drawing/2014/main" id="{9ADEA685-1D53-6E88-2F78-4D6140DE52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6900" y="1382986"/>
            <a:ext cx="5867400" cy="4735873"/>
          </a:xfrm>
          <a:prstGeom prst="rect">
            <a:avLst/>
          </a:prstGeom>
        </p:spPr>
      </p:pic>
      <p:sp>
        <p:nvSpPr>
          <p:cNvPr id="9" name="Content Placeholder 2">
            <a:extLst>
              <a:ext uri="{FF2B5EF4-FFF2-40B4-BE49-F238E27FC236}">
                <a16:creationId xmlns:a16="http://schemas.microsoft.com/office/drawing/2014/main" id="{6E6B3CEF-8F49-C98D-37C1-2109E73F1853}"/>
              </a:ext>
            </a:extLst>
          </p:cNvPr>
          <p:cNvSpPr>
            <a:spLocks noGrp="1"/>
          </p:cNvSpPr>
          <p:nvPr>
            <p:ph sz="quarter" idx="12"/>
          </p:nvPr>
        </p:nvSpPr>
        <p:spPr>
          <a:xfrm>
            <a:off x="406400" y="1512527"/>
            <a:ext cx="5029200" cy="4735873"/>
          </a:xfrm>
        </p:spPr>
        <p:txBody>
          <a:bodyPr>
            <a:normAutofit/>
          </a:bodyPr>
          <a:lstStyle/>
          <a:p>
            <a:r>
              <a:rPr lang="en-US" dirty="0"/>
              <a:t>In practice</a:t>
            </a:r>
          </a:p>
          <a:p>
            <a:pPr lvl="1"/>
            <a:r>
              <a:rPr lang="en-US" b="1" dirty="0"/>
              <a:t>&lt;&lt;includes&gt;&gt;</a:t>
            </a:r>
            <a:r>
              <a:rPr lang="en-US" dirty="0"/>
              <a:t> relationships are used to show the breakout of higher level Use Cases into Lower Level Use Cases</a:t>
            </a:r>
          </a:p>
          <a:p>
            <a:pPr lvl="1"/>
            <a:r>
              <a:rPr lang="en-US" b="1" dirty="0"/>
              <a:t>&lt;&lt;extends&gt;&gt;</a:t>
            </a:r>
            <a:r>
              <a:rPr lang="en-US" dirty="0"/>
              <a:t> relationships are to show Uses Cases that are added after the initial development. Much like adding a new Class/Object in an Object Oriented </a:t>
            </a:r>
          </a:p>
        </p:txBody>
      </p:sp>
    </p:spTree>
    <p:extLst>
      <p:ext uri="{BB962C8B-B14F-4D97-AF65-F5344CB8AC3E}">
        <p14:creationId xmlns:p14="http://schemas.microsoft.com/office/powerpoint/2010/main" val="2161493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91BB-AEFB-75E6-8DC8-B63F3A71C853}"/>
              </a:ext>
            </a:extLst>
          </p:cNvPr>
          <p:cNvSpPr>
            <a:spLocks noGrp="1"/>
          </p:cNvSpPr>
          <p:nvPr>
            <p:ph type="title"/>
          </p:nvPr>
        </p:nvSpPr>
        <p:spPr/>
        <p:txBody>
          <a:bodyPr/>
          <a:lstStyle/>
          <a:p>
            <a:r>
              <a:rPr lang="en-US" dirty="0"/>
              <a:t>Use Case Diagrams - Example</a:t>
            </a:r>
          </a:p>
        </p:txBody>
      </p:sp>
      <p:pic>
        <p:nvPicPr>
          <p:cNvPr id="7" name="Content Placeholder 6" descr="A diagram of a housing system&#10;&#10;Description automatically generated">
            <a:extLst>
              <a:ext uri="{FF2B5EF4-FFF2-40B4-BE49-F238E27FC236}">
                <a16:creationId xmlns:a16="http://schemas.microsoft.com/office/drawing/2014/main" id="{2F708E54-B2C6-DCDF-1D3B-E1E04D6651A3}"/>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514600" y="2570226"/>
            <a:ext cx="7429650" cy="2061973"/>
          </a:xfrm>
        </p:spPr>
      </p:pic>
      <p:sp>
        <p:nvSpPr>
          <p:cNvPr id="4" name="Slide Number Placeholder 3">
            <a:extLst>
              <a:ext uri="{FF2B5EF4-FFF2-40B4-BE49-F238E27FC236}">
                <a16:creationId xmlns:a16="http://schemas.microsoft.com/office/drawing/2014/main" id="{70841B70-C526-F1E2-A2E7-C243761E8251}"/>
              </a:ext>
            </a:extLst>
          </p:cNvPr>
          <p:cNvSpPr>
            <a:spLocks noGrp="1"/>
          </p:cNvSpPr>
          <p:nvPr>
            <p:ph type="sldNum" sz="quarter" idx="11"/>
          </p:nvPr>
        </p:nvSpPr>
        <p:spPr/>
        <p:txBody>
          <a:bodyPr/>
          <a:lstStyle/>
          <a:p>
            <a:r>
              <a:rPr lang="en-US"/>
              <a:t>4-</a:t>
            </a:r>
            <a:fld id="{67B19427-F580-D146-B60E-4CADEE75497F}" type="slidenum">
              <a:rPr lang="en-US" smtClean="0"/>
              <a:pPr/>
              <a:t>25</a:t>
            </a:fld>
            <a:endParaRPr lang="en-US" dirty="0"/>
          </a:p>
        </p:txBody>
      </p:sp>
      <p:sp>
        <p:nvSpPr>
          <p:cNvPr id="5" name="Footer Placeholder 4">
            <a:extLst>
              <a:ext uri="{FF2B5EF4-FFF2-40B4-BE49-F238E27FC236}">
                <a16:creationId xmlns:a16="http://schemas.microsoft.com/office/drawing/2014/main" id="{5AF784AE-3D41-4BE8-E206-84F0CB4ED1D4}"/>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704268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FBD8-E2FD-2770-B9DB-DDD20E23C865}"/>
              </a:ext>
            </a:extLst>
          </p:cNvPr>
          <p:cNvSpPr>
            <a:spLocks noGrp="1"/>
          </p:cNvSpPr>
          <p:nvPr>
            <p:ph type="title"/>
          </p:nvPr>
        </p:nvSpPr>
        <p:spPr>
          <a:xfrm>
            <a:off x="406400" y="777241"/>
            <a:ext cx="3175000" cy="975360"/>
          </a:xfrm>
        </p:spPr>
        <p:txBody>
          <a:bodyPr>
            <a:normAutofit fontScale="90000"/>
          </a:bodyPr>
          <a:lstStyle/>
          <a:p>
            <a:r>
              <a:rPr lang="en-US" dirty="0"/>
              <a:t>Use Case Diagram - Example</a:t>
            </a:r>
          </a:p>
        </p:txBody>
      </p:sp>
      <p:pic>
        <p:nvPicPr>
          <p:cNvPr id="7" name="Content Placeholder 6" descr="A diagram of a library book&#10;&#10;Description automatically generated">
            <a:extLst>
              <a:ext uri="{FF2B5EF4-FFF2-40B4-BE49-F238E27FC236}">
                <a16:creationId xmlns:a16="http://schemas.microsoft.com/office/drawing/2014/main" id="{30DF1F67-D8EE-2DE2-C414-7A5500F67B07}"/>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3841999" y="777241"/>
            <a:ext cx="5623045" cy="5379723"/>
          </a:xfrm>
        </p:spPr>
      </p:pic>
      <p:sp>
        <p:nvSpPr>
          <p:cNvPr id="4" name="Slide Number Placeholder 3">
            <a:extLst>
              <a:ext uri="{FF2B5EF4-FFF2-40B4-BE49-F238E27FC236}">
                <a16:creationId xmlns:a16="http://schemas.microsoft.com/office/drawing/2014/main" id="{660A1F25-773C-C7DB-E1C7-281406CA07BF}"/>
              </a:ext>
            </a:extLst>
          </p:cNvPr>
          <p:cNvSpPr>
            <a:spLocks noGrp="1"/>
          </p:cNvSpPr>
          <p:nvPr>
            <p:ph type="sldNum" sz="quarter" idx="11"/>
          </p:nvPr>
        </p:nvSpPr>
        <p:spPr/>
        <p:txBody>
          <a:bodyPr/>
          <a:lstStyle/>
          <a:p>
            <a:r>
              <a:rPr lang="en-US"/>
              <a:t>4-</a:t>
            </a:r>
            <a:fld id="{67B19427-F580-D146-B60E-4CADEE75497F}" type="slidenum">
              <a:rPr lang="en-US" smtClean="0"/>
              <a:pPr/>
              <a:t>26</a:t>
            </a:fld>
            <a:endParaRPr lang="en-US" dirty="0"/>
          </a:p>
        </p:txBody>
      </p:sp>
      <p:sp>
        <p:nvSpPr>
          <p:cNvPr id="5" name="Footer Placeholder 4">
            <a:extLst>
              <a:ext uri="{FF2B5EF4-FFF2-40B4-BE49-F238E27FC236}">
                <a16:creationId xmlns:a16="http://schemas.microsoft.com/office/drawing/2014/main" id="{4FA366AD-D030-55F4-47EB-394E4D25D60E}"/>
              </a:ext>
            </a:extLst>
          </p:cNvPr>
          <p:cNvSpPr>
            <a:spLocks noGrp="1"/>
          </p:cNvSpPr>
          <p:nvPr>
            <p:ph type="ftr" sz="quarter" idx="10"/>
          </p:nvPr>
        </p:nvSpPr>
        <p:spPr/>
        <p:txBody>
          <a:bodyPr/>
          <a:lstStyle/>
          <a:p>
            <a:r>
              <a:rPr lang="en-US"/>
              <a:t>Copyright ©2022 John Wiley &amp; Sons, Inc. </a:t>
            </a:r>
            <a:endParaRPr lang="en-US" dirty="0"/>
          </a:p>
        </p:txBody>
      </p:sp>
      <p:sp>
        <p:nvSpPr>
          <p:cNvPr id="8" name="Callout: Bent Line with No Border 7">
            <a:extLst>
              <a:ext uri="{FF2B5EF4-FFF2-40B4-BE49-F238E27FC236}">
                <a16:creationId xmlns:a16="http://schemas.microsoft.com/office/drawing/2014/main" id="{C0090FBA-8C40-E6C7-9426-7D36F551B02A}"/>
              </a:ext>
            </a:extLst>
          </p:cNvPr>
          <p:cNvSpPr/>
          <p:nvPr/>
        </p:nvSpPr>
        <p:spPr>
          <a:xfrm>
            <a:off x="9982200" y="1905000"/>
            <a:ext cx="1543050" cy="612648"/>
          </a:xfrm>
          <a:prstGeom prst="callout2">
            <a:avLst>
              <a:gd name="adj1" fmla="val 18750"/>
              <a:gd name="adj2" fmla="val -8333"/>
              <a:gd name="adj3" fmla="val 18750"/>
              <a:gd name="adj4" fmla="val -16667"/>
              <a:gd name="adj5" fmla="val 249316"/>
              <a:gd name="adj6" fmla="val -5067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Non-human Actors</a:t>
            </a:r>
          </a:p>
        </p:txBody>
      </p:sp>
    </p:spTree>
    <p:extLst>
      <p:ext uri="{BB962C8B-B14F-4D97-AF65-F5344CB8AC3E}">
        <p14:creationId xmlns:p14="http://schemas.microsoft.com/office/powerpoint/2010/main" val="2814188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212A-0841-0C5A-F600-89E09FD2FA93}"/>
              </a:ext>
            </a:extLst>
          </p:cNvPr>
          <p:cNvSpPr>
            <a:spLocks noGrp="1"/>
          </p:cNvSpPr>
          <p:nvPr>
            <p:ph type="title"/>
          </p:nvPr>
        </p:nvSpPr>
        <p:spPr/>
        <p:txBody>
          <a:bodyPr/>
          <a:lstStyle/>
          <a:p>
            <a:r>
              <a:rPr lang="en-US" dirty="0"/>
              <a:t>Control Flows and Object Flows</a:t>
            </a:r>
          </a:p>
        </p:txBody>
      </p:sp>
      <p:sp>
        <p:nvSpPr>
          <p:cNvPr id="3" name="Content Placeholder 2">
            <a:extLst>
              <a:ext uri="{FF2B5EF4-FFF2-40B4-BE49-F238E27FC236}">
                <a16:creationId xmlns:a16="http://schemas.microsoft.com/office/drawing/2014/main" id="{0345A790-3AB1-BAE7-CEE3-8A4F09B61284}"/>
              </a:ext>
            </a:extLst>
          </p:cNvPr>
          <p:cNvSpPr>
            <a:spLocks noGrp="1"/>
          </p:cNvSpPr>
          <p:nvPr>
            <p:ph sz="quarter" idx="12"/>
          </p:nvPr>
        </p:nvSpPr>
        <p:spPr/>
        <p:txBody>
          <a:bodyPr>
            <a:normAutofit fontScale="92500" lnSpcReduction="20000"/>
          </a:bodyPr>
          <a:lstStyle/>
          <a:p>
            <a:r>
              <a:rPr lang="en-US" dirty="0"/>
              <a:t>Control flows model the paths of execution through a business process. </a:t>
            </a:r>
          </a:p>
          <a:p>
            <a:r>
              <a:rPr lang="en-US" dirty="0"/>
              <a:t>A control flow is portrayed as a solid line with an arrowhead on it showing the direction of flow. </a:t>
            </a:r>
          </a:p>
          <a:p>
            <a:r>
              <a:rPr lang="en-US" dirty="0"/>
              <a:t>Control flows can be attached only to actions or activities.</a:t>
            </a:r>
          </a:p>
          <a:p>
            <a:r>
              <a:rPr lang="en-US" dirty="0"/>
              <a:t>Object flows model the flow of objects through a business process. </a:t>
            </a:r>
          </a:p>
          <a:p>
            <a:r>
              <a:rPr lang="en-US" dirty="0"/>
              <a:t>Because activities and actions modify or transform objects, object flows are necessary to show the actual objects that flow into and out of the actions or activities. </a:t>
            </a:r>
          </a:p>
          <a:p>
            <a:r>
              <a:rPr lang="en-US" dirty="0"/>
              <a:t>An object flow is depicted as a dashed line with an arrowhead on it showing the direction of flow. </a:t>
            </a:r>
          </a:p>
          <a:p>
            <a:r>
              <a:rPr lang="en-US" dirty="0"/>
              <a:t>An individual object flow must be attached to an action or activity on one end and an object node on the other end. </a:t>
            </a:r>
          </a:p>
        </p:txBody>
      </p:sp>
      <p:sp>
        <p:nvSpPr>
          <p:cNvPr id="4" name="Slide Number Placeholder 3">
            <a:extLst>
              <a:ext uri="{FF2B5EF4-FFF2-40B4-BE49-F238E27FC236}">
                <a16:creationId xmlns:a16="http://schemas.microsoft.com/office/drawing/2014/main" id="{94DB5496-71A5-8DEC-15F2-3CDA8F46B2AD}"/>
              </a:ext>
            </a:extLst>
          </p:cNvPr>
          <p:cNvSpPr>
            <a:spLocks noGrp="1"/>
          </p:cNvSpPr>
          <p:nvPr>
            <p:ph type="sldNum" sz="quarter" idx="11"/>
          </p:nvPr>
        </p:nvSpPr>
        <p:spPr/>
        <p:txBody>
          <a:bodyPr/>
          <a:lstStyle/>
          <a:p>
            <a:r>
              <a:rPr lang="en-US"/>
              <a:t>4-</a:t>
            </a:r>
            <a:fld id="{67B19427-F580-D146-B60E-4CADEE75497F}" type="slidenum">
              <a:rPr lang="en-US" smtClean="0"/>
              <a:pPr/>
              <a:t>27</a:t>
            </a:fld>
            <a:endParaRPr lang="en-US" dirty="0"/>
          </a:p>
        </p:txBody>
      </p:sp>
      <p:sp>
        <p:nvSpPr>
          <p:cNvPr id="5" name="Footer Placeholder 4">
            <a:extLst>
              <a:ext uri="{FF2B5EF4-FFF2-40B4-BE49-F238E27FC236}">
                <a16:creationId xmlns:a16="http://schemas.microsoft.com/office/drawing/2014/main" id="{ECCA286C-DB59-EE53-2DAC-0F8BA6C09E29}"/>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4139682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2884-4EBD-3773-D12A-7F8B87804E5F}"/>
              </a:ext>
            </a:extLst>
          </p:cNvPr>
          <p:cNvSpPr>
            <a:spLocks noGrp="1"/>
          </p:cNvSpPr>
          <p:nvPr>
            <p:ph type="title"/>
          </p:nvPr>
        </p:nvSpPr>
        <p:spPr/>
        <p:txBody>
          <a:bodyPr>
            <a:normAutofit fontScale="90000"/>
          </a:bodyPr>
          <a:lstStyle/>
          <a:p>
            <a:r>
              <a:rPr lang="en-US" dirty="0"/>
              <a:t>Activity Diagram </a:t>
            </a:r>
            <a:br>
              <a:rPr lang="en-US" dirty="0"/>
            </a:br>
            <a:r>
              <a:rPr lang="en-US" dirty="0"/>
              <a:t>Pallet</a:t>
            </a:r>
          </a:p>
        </p:txBody>
      </p:sp>
      <p:pic>
        <p:nvPicPr>
          <p:cNvPr id="7" name="Content Placeholder 6" descr="A screenshot of a computer&#10;&#10;Description automatically generated">
            <a:extLst>
              <a:ext uri="{FF2B5EF4-FFF2-40B4-BE49-F238E27FC236}">
                <a16:creationId xmlns:a16="http://schemas.microsoft.com/office/drawing/2014/main" id="{A0B2CD7C-F9F6-70C6-93B3-BD3E289DA6AC}"/>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4267200" y="804248"/>
            <a:ext cx="4779262" cy="5276511"/>
          </a:xfrm>
        </p:spPr>
      </p:pic>
      <p:sp>
        <p:nvSpPr>
          <p:cNvPr id="4" name="Slide Number Placeholder 3">
            <a:extLst>
              <a:ext uri="{FF2B5EF4-FFF2-40B4-BE49-F238E27FC236}">
                <a16:creationId xmlns:a16="http://schemas.microsoft.com/office/drawing/2014/main" id="{9093359B-00DA-C38F-0BA6-E0D7F9DF2EB4}"/>
              </a:ext>
            </a:extLst>
          </p:cNvPr>
          <p:cNvSpPr>
            <a:spLocks noGrp="1"/>
          </p:cNvSpPr>
          <p:nvPr>
            <p:ph type="sldNum" sz="quarter" idx="11"/>
          </p:nvPr>
        </p:nvSpPr>
        <p:spPr/>
        <p:txBody>
          <a:bodyPr/>
          <a:lstStyle/>
          <a:p>
            <a:r>
              <a:rPr lang="en-US"/>
              <a:t>4-</a:t>
            </a:r>
            <a:fld id="{67B19427-F580-D146-B60E-4CADEE75497F}" type="slidenum">
              <a:rPr lang="en-US" smtClean="0"/>
              <a:pPr/>
              <a:t>28</a:t>
            </a:fld>
            <a:endParaRPr lang="en-US" dirty="0"/>
          </a:p>
        </p:txBody>
      </p:sp>
      <p:sp>
        <p:nvSpPr>
          <p:cNvPr id="5" name="Footer Placeholder 4">
            <a:extLst>
              <a:ext uri="{FF2B5EF4-FFF2-40B4-BE49-F238E27FC236}">
                <a16:creationId xmlns:a16="http://schemas.microsoft.com/office/drawing/2014/main" id="{60A8E284-661E-69F5-E7E8-45C6A294BC9A}"/>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378041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8B0-4F35-4FF9-8970-E3BDD188BBC4}"/>
              </a:ext>
            </a:extLst>
          </p:cNvPr>
          <p:cNvSpPr>
            <a:spLocks noGrp="1"/>
          </p:cNvSpPr>
          <p:nvPr>
            <p:ph type="title"/>
          </p:nvPr>
        </p:nvSpPr>
        <p:spPr/>
        <p:txBody>
          <a:bodyPr>
            <a:normAutofit fontScale="90000"/>
          </a:bodyPr>
          <a:lstStyle/>
          <a:p>
            <a:r>
              <a:rPr lang="en-US" dirty="0"/>
              <a:t>Activity Diagram </a:t>
            </a:r>
            <a:br>
              <a:rPr lang="en-US" dirty="0"/>
            </a:br>
            <a:r>
              <a:rPr lang="en-US" dirty="0"/>
              <a:t>for the Manage </a:t>
            </a:r>
            <a:br>
              <a:rPr lang="en-US" dirty="0"/>
            </a:br>
            <a:r>
              <a:rPr lang="en-US" dirty="0"/>
              <a:t>Appointments Use Case</a:t>
            </a:r>
          </a:p>
        </p:txBody>
      </p:sp>
      <p:pic>
        <p:nvPicPr>
          <p:cNvPr id="7" name="Content Placeholder 6" descr="A diagram of a patient procedure&#10;&#10;Description automatically generated">
            <a:extLst>
              <a:ext uri="{FF2B5EF4-FFF2-40B4-BE49-F238E27FC236}">
                <a16:creationId xmlns:a16="http://schemas.microsoft.com/office/drawing/2014/main" id="{9737FAFB-6B96-0CF9-6DCE-7AC0A6DF258B}"/>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3974846" y="447356"/>
            <a:ext cx="5473953" cy="5801044"/>
          </a:xfrm>
        </p:spPr>
      </p:pic>
      <p:sp>
        <p:nvSpPr>
          <p:cNvPr id="4" name="Slide Number Placeholder 3">
            <a:extLst>
              <a:ext uri="{FF2B5EF4-FFF2-40B4-BE49-F238E27FC236}">
                <a16:creationId xmlns:a16="http://schemas.microsoft.com/office/drawing/2014/main" id="{8EA1A02D-6DFC-ECAC-C0A4-1D524D0B9D4D}"/>
              </a:ext>
            </a:extLst>
          </p:cNvPr>
          <p:cNvSpPr>
            <a:spLocks noGrp="1"/>
          </p:cNvSpPr>
          <p:nvPr>
            <p:ph type="sldNum" sz="quarter" idx="11"/>
          </p:nvPr>
        </p:nvSpPr>
        <p:spPr/>
        <p:txBody>
          <a:bodyPr/>
          <a:lstStyle/>
          <a:p>
            <a:r>
              <a:rPr lang="en-US"/>
              <a:t>4-</a:t>
            </a:r>
            <a:fld id="{67B19427-F580-D146-B60E-4CADEE75497F}" type="slidenum">
              <a:rPr lang="en-US" smtClean="0"/>
              <a:pPr/>
              <a:t>29</a:t>
            </a:fld>
            <a:endParaRPr lang="en-US" dirty="0"/>
          </a:p>
        </p:txBody>
      </p:sp>
      <p:sp>
        <p:nvSpPr>
          <p:cNvPr id="5" name="Footer Placeholder 4">
            <a:extLst>
              <a:ext uri="{FF2B5EF4-FFF2-40B4-BE49-F238E27FC236}">
                <a16:creationId xmlns:a16="http://schemas.microsoft.com/office/drawing/2014/main" id="{6894A339-BA60-7CAE-8896-0F576BC872A4}"/>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61452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a:t>
            </a:r>
          </a:p>
        </p:txBody>
      </p:sp>
      <p:sp>
        <p:nvSpPr>
          <p:cNvPr id="7" name="Content Placeholder 6"/>
          <p:cNvSpPr>
            <a:spLocks noGrp="1"/>
          </p:cNvSpPr>
          <p:nvPr>
            <p:ph sz="quarter" idx="12"/>
          </p:nvPr>
        </p:nvSpPr>
        <p:spPr/>
        <p:txBody>
          <a:bodyPr>
            <a:normAutofit lnSpcReduction="10000"/>
          </a:bodyPr>
          <a:lstStyle/>
          <a:p>
            <a:r>
              <a:rPr lang="en-US" dirty="0"/>
              <a:t>A key aspect of determining the requirements for the new system is understanding the </a:t>
            </a:r>
            <a:r>
              <a:rPr lang="en-US" b="1" i="1" dirty="0"/>
              <a:t>user requirements</a:t>
            </a:r>
          </a:p>
          <a:p>
            <a:pPr lvl="1"/>
            <a:r>
              <a:rPr lang="en-US" dirty="0"/>
              <a:t>The things the users need to accomplish with the new system</a:t>
            </a:r>
          </a:p>
          <a:p>
            <a:r>
              <a:rPr lang="en-US" dirty="0"/>
              <a:t>Use cases help us understand and clarify the users’ required interactions with the system and can help us more fully understand the functional requirements of the new system</a:t>
            </a:r>
          </a:p>
          <a:p>
            <a:r>
              <a:rPr lang="en-US" dirty="0"/>
              <a:t>A use case represents how a system interacts with its environment</a:t>
            </a:r>
          </a:p>
          <a:p>
            <a:r>
              <a:rPr lang="en-US" dirty="0"/>
              <a:t>Use cases are especially valuable for business system applications and websites</a:t>
            </a:r>
          </a:p>
          <a:p>
            <a:r>
              <a:rPr lang="en-US" dirty="0"/>
              <a:t>Process models have been a part of structured systems analysis and design techniques for many years</a:t>
            </a:r>
          </a:p>
        </p:txBody>
      </p:sp>
      <p:sp>
        <p:nvSpPr>
          <p:cNvPr id="4" name="Slide Number Placeholder 3"/>
          <p:cNvSpPr>
            <a:spLocks noGrp="1"/>
          </p:cNvSpPr>
          <p:nvPr>
            <p:ph type="sldNum" sz="quarter" idx="11"/>
          </p:nvPr>
        </p:nvSpPr>
        <p:spPr/>
        <p:txBody>
          <a:bodyPr/>
          <a:lstStyle/>
          <a:p>
            <a:r>
              <a:rPr lang="en-US" dirty="0"/>
              <a:t>4-</a:t>
            </a:r>
            <a:fld id="{67B19427-F580-D146-B60E-4CADEE75497F}" type="slidenum">
              <a:rPr lang="en-US" smtClean="0"/>
              <a:pPr/>
              <a:t>3</a:t>
            </a:fld>
            <a:endParaRPr lang="en-US" dirty="0"/>
          </a:p>
        </p:txBody>
      </p:sp>
      <p:sp>
        <p:nvSpPr>
          <p:cNvPr id="5" name="Footer Placeholder 4"/>
          <p:cNvSpPr>
            <a:spLocks noGrp="1"/>
          </p:cNvSpPr>
          <p:nvPr>
            <p:ph type="ftr" sz="quarter" idx="10"/>
          </p:nvPr>
        </p:nvSpPr>
        <p:spPr/>
        <p:txBody>
          <a:bodyPr/>
          <a:lstStyle/>
          <a:p>
            <a:r>
              <a:rPr lang="en-US" dirty="0"/>
              <a:t>Copyright ©2022 John Wiley &amp; Sons, Inc. </a:t>
            </a:r>
          </a:p>
        </p:txBody>
      </p:sp>
    </p:spTree>
    <p:extLst>
      <p:ext uri="{BB962C8B-B14F-4D97-AF65-F5344CB8AC3E}">
        <p14:creationId xmlns:p14="http://schemas.microsoft.com/office/powerpoint/2010/main" val="106018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110B-63CE-4EDC-FF4E-F80F532E74E8}"/>
              </a:ext>
            </a:extLst>
          </p:cNvPr>
          <p:cNvSpPr>
            <a:spLocks noGrp="1"/>
          </p:cNvSpPr>
          <p:nvPr>
            <p:ph type="title"/>
          </p:nvPr>
        </p:nvSpPr>
        <p:spPr/>
        <p:txBody>
          <a:bodyPr/>
          <a:lstStyle/>
          <a:p>
            <a:r>
              <a:rPr lang="en-US" dirty="0"/>
              <a:t>Control Nodes</a:t>
            </a:r>
          </a:p>
        </p:txBody>
      </p:sp>
      <p:sp>
        <p:nvSpPr>
          <p:cNvPr id="3" name="Content Placeholder 2">
            <a:extLst>
              <a:ext uri="{FF2B5EF4-FFF2-40B4-BE49-F238E27FC236}">
                <a16:creationId xmlns:a16="http://schemas.microsoft.com/office/drawing/2014/main" id="{FF19501D-5B0D-A6AE-B3A7-8AD6B1467A20}"/>
              </a:ext>
            </a:extLst>
          </p:cNvPr>
          <p:cNvSpPr>
            <a:spLocks noGrp="1"/>
          </p:cNvSpPr>
          <p:nvPr>
            <p:ph sz="quarter" idx="12"/>
          </p:nvPr>
        </p:nvSpPr>
        <p:spPr/>
        <p:txBody>
          <a:bodyPr>
            <a:normAutofit lnSpcReduction="10000"/>
          </a:bodyPr>
          <a:lstStyle/>
          <a:p>
            <a:r>
              <a:rPr lang="en-US" dirty="0"/>
              <a:t>An </a:t>
            </a:r>
            <a:r>
              <a:rPr lang="en-US" b="1" dirty="0"/>
              <a:t>initial node</a:t>
            </a:r>
            <a:r>
              <a:rPr lang="en-US" dirty="0"/>
              <a:t> is shown as a small filled‐in circle.</a:t>
            </a:r>
          </a:p>
          <a:p>
            <a:r>
              <a:rPr lang="en-US" dirty="0"/>
              <a:t>A </a:t>
            </a:r>
            <a:r>
              <a:rPr lang="en-US" b="1" dirty="0"/>
              <a:t>final‐activity node</a:t>
            </a:r>
            <a:r>
              <a:rPr lang="en-US" dirty="0"/>
              <a:t> is used to stop the process being modeled.</a:t>
            </a:r>
          </a:p>
          <a:p>
            <a:r>
              <a:rPr lang="en-US" dirty="0"/>
              <a:t>A </a:t>
            </a:r>
            <a:r>
              <a:rPr lang="en-US" b="1" dirty="0"/>
              <a:t>final‐flow node</a:t>
            </a:r>
            <a:r>
              <a:rPr lang="en-US" dirty="0"/>
              <a:t> is similar to a final‐activity node, except that it stops a specific path of execution through the business process but allows the other concurrent or parallel paths to continue</a:t>
            </a:r>
          </a:p>
          <a:p>
            <a:r>
              <a:rPr lang="en-US" dirty="0"/>
              <a:t> The </a:t>
            </a:r>
            <a:r>
              <a:rPr lang="en-US" b="1" dirty="0"/>
              <a:t>decision node </a:t>
            </a:r>
            <a:r>
              <a:rPr lang="en-US" dirty="0"/>
              <a:t>is used to represent the actual test condition that determines which of the paths exiting the decision node is to be traversed.</a:t>
            </a:r>
          </a:p>
          <a:p>
            <a:pPr lvl="1"/>
            <a:r>
              <a:rPr lang="en-US" dirty="0"/>
              <a:t>A </a:t>
            </a:r>
            <a:r>
              <a:rPr lang="en-US" b="1" dirty="0"/>
              <a:t>guard condition </a:t>
            </a:r>
            <a:r>
              <a:rPr lang="en-US" dirty="0"/>
              <a:t>represents the value of the test for that particular path to be executed.</a:t>
            </a:r>
          </a:p>
          <a:p>
            <a:r>
              <a:rPr lang="en-US" dirty="0"/>
              <a:t>The </a:t>
            </a:r>
            <a:r>
              <a:rPr lang="en-US" b="1" dirty="0"/>
              <a:t>merge node </a:t>
            </a:r>
            <a:r>
              <a:rPr lang="en-US" dirty="0"/>
              <a:t>is used to bring back together multiple mutually exclusive paths that have been split based on an earlier decision </a:t>
            </a:r>
          </a:p>
          <a:p>
            <a:endParaRPr lang="en-US" dirty="0"/>
          </a:p>
        </p:txBody>
      </p:sp>
      <p:sp>
        <p:nvSpPr>
          <p:cNvPr id="4" name="Slide Number Placeholder 3">
            <a:extLst>
              <a:ext uri="{FF2B5EF4-FFF2-40B4-BE49-F238E27FC236}">
                <a16:creationId xmlns:a16="http://schemas.microsoft.com/office/drawing/2014/main" id="{384B500C-481D-B877-E0E1-64435B35EEAB}"/>
              </a:ext>
            </a:extLst>
          </p:cNvPr>
          <p:cNvSpPr>
            <a:spLocks noGrp="1"/>
          </p:cNvSpPr>
          <p:nvPr>
            <p:ph type="sldNum" sz="quarter" idx="11"/>
          </p:nvPr>
        </p:nvSpPr>
        <p:spPr/>
        <p:txBody>
          <a:bodyPr/>
          <a:lstStyle/>
          <a:p>
            <a:r>
              <a:rPr lang="en-US"/>
              <a:t>4-</a:t>
            </a:r>
            <a:fld id="{67B19427-F580-D146-B60E-4CADEE75497F}" type="slidenum">
              <a:rPr lang="en-US" smtClean="0"/>
              <a:pPr/>
              <a:t>30</a:t>
            </a:fld>
            <a:endParaRPr lang="en-US" dirty="0"/>
          </a:p>
        </p:txBody>
      </p:sp>
      <p:sp>
        <p:nvSpPr>
          <p:cNvPr id="5" name="Footer Placeholder 4">
            <a:extLst>
              <a:ext uri="{FF2B5EF4-FFF2-40B4-BE49-F238E27FC236}">
                <a16:creationId xmlns:a16="http://schemas.microsoft.com/office/drawing/2014/main" id="{43DE07A9-F1F1-4467-40EF-3EB0889E3C63}"/>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3915468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C2F559-D77F-6697-8898-061B49F2A9A7}"/>
              </a:ext>
            </a:extLst>
          </p:cNvPr>
          <p:cNvSpPr>
            <a:spLocks noGrp="1"/>
          </p:cNvSpPr>
          <p:nvPr>
            <p:ph sz="quarter" idx="12"/>
          </p:nvPr>
        </p:nvSpPr>
        <p:spPr/>
        <p:txBody>
          <a:bodyPr/>
          <a:lstStyle/>
          <a:p>
            <a:r>
              <a:rPr lang="en-US" dirty="0"/>
              <a:t>The </a:t>
            </a:r>
            <a:r>
              <a:rPr lang="en-US" b="1" dirty="0"/>
              <a:t>fork node </a:t>
            </a:r>
            <a:r>
              <a:rPr lang="en-US" dirty="0"/>
              <a:t>is used to split the behavior of the business process into multiple parallel or concurrent flows.</a:t>
            </a:r>
          </a:p>
          <a:p>
            <a:r>
              <a:rPr lang="en-US" dirty="0"/>
              <a:t>The </a:t>
            </a:r>
            <a:r>
              <a:rPr lang="en-US" b="1" dirty="0"/>
              <a:t>join node </a:t>
            </a:r>
            <a:r>
              <a:rPr lang="en-US" dirty="0"/>
              <a:t>simply brings back together the separate parallel or concurrent flows in the business process into a single flow.</a:t>
            </a:r>
          </a:p>
        </p:txBody>
      </p:sp>
      <p:sp>
        <p:nvSpPr>
          <p:cNvPr id="4" name="Slide Number Placeholder 3">
            <a:extLst>
              <a:ext uri="{FF2B5EF4-FFF2-40B4-BE49-F238E27FC236}">
                <a16:creationId xmlns:a16="http://schemas.microsoft.com/office/drawing/2014/main" id="{6467109E-C70E-0922-CEE7-259A9BDF3A92}"/>
              </a:ext>
            </a:extLst>
          </p:cNvPr>
          <p:cNvSpPr>
            <a:spLocks noGrp="1"/>
          </p:cNvSpPr>
          <p:nvPr>
            <p:ph type="sldNum" sz="quarter" idx="11"/>
          </p:nvPr>
        </p:nvSpPr>
        <p:spPr/>
        <p:txBody>
          <a:bodyPr/>
          <a:lstStyle/>
          <a:p>
            <a:r>
              <a:rPr lang="en-US"/>
              <a:t>4-</a:t>
            </a:r>
            <a:fld id="{67B19427-F580-D146-B60E-4CADEE75497F}" type="slidenum">
              <a:rPr lang="en-US" smtClean="0"/>
              <a:pPr/>
              <a:t>31</a:t>
            </a:fld>
            <a:endParaRPr lang="en-US" dirty="0"/>
          </a:p>
        </p:txBody>
      </p:sp>
      <p:sp>
        <p:nvSpPr>
          <p:cNvPr id="5" name="Footer Placeholder 4">
            <a:extLst>
              <a:ext uri="{FF2B5EF4-FFF2-40B4-BE49-F238E27FC236}">
                <a16:creationId xmlns:a16="http://schemas.microsoft.com/office/drawing/2014/main" id="{64B7161B-852E-CFFA-C11F-98BD697EA2AF}"/>
              </a:ext>
            </a:extLst>
          </p:cNvPr>
          <p:cNvSpPr>
            <a:spLocks noGrp="1"/>
          </p:cNvSpPr>
          <p:nvPr>
            <p:ph type="ftr" sz="quarter" idx="10"/>
          </p:nvPr>
        </p:nvSpPr>
        <p:spPr/>
        <p:txBody>
          <a:bodyPr/>
          <a:lstStyle/>
          <a:p>
            <a:r>
              <a:rPr lang="en-US"/>
              <a:t>Copyright ©2022 John Wiley &amp; Sons, Inc. </a:t>
            </a:r>
            <a:endParaRPr lang="en-US" dirty="0"/>
          </a:p>
        </p:txBody>
      </p:sp>
      <p:sp>
        <p:nvSpPr>
          <p:cNvPr id="7" name="Title 1">
            <a:extLst>
              <a:ext uri="{FF2B5EF4-FFF2-40B4-BE49-F238E27FC236}">
                <a16:creationId xmlns:a16="http://schemas.microsoft.com/office/drawing/2014/main" id="{973AB3F0-5BA5-370B-9B86-9966B99BB2A9}"/>
              </a:ext>
            </a:extLst>
          </p:cNvPr>
          <p:cNvSpPr>
            <a:spLocks noGrp="1"/>
          </p:cNvSpPr>
          <p:nvPr>
            <p:ph type="title"/>
          </p:nvPr>
        </p:nvSpPr>
        <p:spPr>
          <a:xfrm>
            <a:off x="406400" y="777875"/>
            <a:ext cx="11379200" cy="974725"/>
          </a:xfrm>
        </p:spPr>
        <p:txBody>
          <a:bodyPr/>
          <a:lstStyle/>
          <a:p>
            <a:r>
              <a:rPr lang="en-US" dirty="0"/>
              <a:t>Control Nodes (</a:t>
            </a:r>
            <a:r>
              <a:rPr lang="en-US" dirty="0" err="1"/>
              <a:t>Cont</a:t>
            </a:r>
            <a:r>
              <a:rPr lang="en-US" dirty="0"/>
              <a:t>)</a:t>
            </a:r>
          </a:p>
        </p:txBody>
      </p:sp>
    </p:spTree>
    <p:extLst>
      <p:ext uri="{BB962C8B-B14F-4D97-AF65-F5344CB8AC3E}">
        <p14:creationId xmlns:p14="http://schemas.microsoft.com/office/powerpoint/2010/main" val="956498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5873-92DF-7C95-BA01-EBA71BF5E0ED}"/>
              </a:ext>
            </a:extLst>
          </p:cNvPr>
          <p:cNvSpPr>
            <a:spLocks noGrp="1"/>
          </p:cNvSpPr>
          <p:nvPr>
            <p:ph type="title"/>
          </p:nvPr>
        </p:nvSpPr>
        <p:spPr/>
        <p:txBody>
          <a:bodyPr/>
          <a:lstStyle/>
          <a:p>
            <a:r>
              <a:rPr lang="en-US" dirty="0"/>
              <a:t>Swimlane</a:t>
            </a:r>
          </a:p>
        </p:txBody>
      </p:sp>
      <p:sp>
        <p:nvSpPr>
          <p:cNvPr id="3" name="Content Placeholder 2">
            <a:extLst>
              <a:ext uri="{FF2B5EF4-FFF2-40B4-BE49-F238E27FC236}">
                <a16:creationId xmlns:a16="http://schemas.microsoft.com/office/drawing/2014/main" id="{F7F1FEAE-7DDF-600F-6331-0B11A930A772}"/>
              </a:ext>
            </a:extLst>
          </p:cNvPr>
          <p:cNvSpPr>
            <a:spLocks noGrp="1"/>
          </p:cNvSpPr>
          <p:nvPr>
            <p:ph sz="quarter" idx="12"/>
          </p:nvPr>
        </p:nvSpPr>
        <p:spPr/>
        <p:txBody>
          <a:bodyPr/>
          <a:lstStyle/>
          <a:p>
            <a:r>
              <a:rPr lang="en-US" dirty="0"/>
              <a:t>Identifies activities that are dependent upon the object in the system that will be responsible for implementing it. </a:t>
            </a:r>
          </a:p>
          <a:p>
            <a:r>
              <a:rPr lang="en-US" dirty="0"/>
              <a:t>Can be drawn vertically or horizontally.</a:t>
            </a:r>
          </a:p>
        </p:txBody>
      </p:sp>
      <p:sp>
        <p:nvSpPr>
          <p:cNvPr id="4" name="Slide Number Placeholder 3">
            <a:extLst>
              <a:ext uri="{FF2B5EF4-FFF2-40B4-BE49-F238E27FC236}">
                <a16:creationId xmlns:a16="http://schemas.microsoft.com/office/drawing/2014/main" id="{7CC9AB70-ACBA-2267-1D4F-C4AF3C19A91B}"/>
              </a:ext>
            </a:extLst>
          </p:cNvPr>
          <p:cNvSpPr>
            <a:spLocks noGrp="1"/>
          </p:cNvSpPr>
          <p:nvPr>
            <p:ph type="sldNum" sz="quarter" idx="11"/>
          </p:nvPr>
        </p:nvSpPr>
        <p:spPr/>
        <p:txBody>
          <a:bodyPr/>
          <a:lstStyle/>
          <a:p>
            <a:r>
              <a:rPr lang="en-US"/>
              <a:t>4-</a:t>
            </a:r>
            <a:fld id="{67B19427-F580-D146-B60E-4CADEE75497F}" type="slidenum">
              <a:rPr lang="en-US" smtClean="0"/>
              <a:pPr/>
              <a:t>32</a:t>
            </a:fld>
            <a:endParaRPr lang="en-US" dirty="0"/>
          </a:p>
        </p:txBody>
      </p:sp>
      <p:sp>
        <p:nvSpPr>
          <p:cNvPr id="5" name="Footer Placeholder 4">
            <a:extLst>
              <a:ext uri="{FF2B5EF4-FFF2-40B4-BE49-F238E27FC236}">
                <a16:creationId xmlns:a16="http://schemas.microsoft.com/office/drawing/2014/main" id="{69968289-12A0-5773-8943-D13CAE36DD35}"/>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4055353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B392-272D-CF81-9680-2EAC6171B25B}"/>
              </a:ext>
            </a:extLst>
          </p:cNvPr>
          <p:cNvSpPr>
            <a:spLocks noGrp="1"/>
          </p:cNvSpPr>
          <p:nvPr>
            <p:ph type="title"/>
          </p:nvPr>
        </p:nvSpPr>
        <p:spPr/>
        <p:txBody>
          <a:bodyPr/>
          <a:lstStyle/>
          <a:p>
            <a:r>
              <a:rPr lang="en-US" dirty="0"/>
              <a:t>Swimlane (</a:t>
            </a:r>
            <a:r>
              <a:rPr lang="en-US" dirty="0" err="1"/>
              <a:t>Cont</a:t>
            </a:r>
            <a:r>
              <a:rPr lang="en-US" dirty="0"/>
              <a:t>)</a:t>
            </a:r>
          </a:p>
        </p:txBody>
      </p:sp>
      <p:sp>
        <p:nvSpPr>
          <p:cNvPr id="4" name="Slide Number Placeholder 3">
            <a:extLst>
              <a:ext uri="{FF2B5EF4-FFF2-40B4-BE49-F238E27FC236}">
                <a16:creationId xmlns:a16="http://schemas.microsoft.com/office/drawing/2014/main" id="{622E66A4-1EF4-D1F3-5642-44E59A8429A4}"/>
              </a:ext>
            </a:extLst>
          </p:cNvPr>
          <p:cNvSpPr>
            <a:spLocks noGrp="1"/>
          </p:cNvSpPr>
          <p:nvPr>
            <p:ph type="sldNum" sz="quarter" idx="11"/>
          </p:nvPr>
        </p:nvSpPr>
        <p:spPr/>
        <p:txBody>
          <a:bodyPr/>
          <a:lstStyle/>
          <a:p>
            <a:r>
              <a:rPr lang="en-US"/>
              <a:t>4-</a:t>
            </a:r>
            <a:fld id="{67B19427-F580-D146-B60E-4CADEE75497F}" type="slidenum">
              <a:rPr lang="en-US" smtClean="0"/>
              <a:pPr/>
              <a:t>33</a:t>
            </a:fld>
            <a:endParaRPr lang="en-US" dirty="0"/>
          </a:p>
        </p:txBody>
      </p:sp>
      <p:sp>
        <p:nvSpPr>
          <p:cNvPr id="5" name="Footer Placeholder 4">
            <a:extLst>
              <a:ext uri="{FF2B5EF4-FFF2-40B4-BE49-F238E27FC236}">
                <a16:creationId xmlns:a16="http://schemas.microsoft.com/office/drawing/2014/main" id="{F0C3BCD4-B53E-9E0A-4E0D-7059D22FAC0C}"/>
              </a:ext>
            </a:extLst>
          </p:cNvPr>
          <p:cNvSpPr>
            <a:spLocks noGrp="1"/>
          </p:cNvSpPr>
          <p:nvPr>
            <p:ph type="ftr" sz="quarter" idx="10"/>
          </p:nvPr>
        </p:nvSpPr>
        <p:spPr/>
        <p:txBody>
          <a:bodyPr/>
          <a:lstStyle/>
          <a:p>
            <a:r>
              <a:rPr lang="en-US"/>
              <a:t>Copyright ©2022 John Wiley &amp; Sons, Inc. </a:t>
            </a:r>
            <a:endParaRPr lang="en-US" dirty="0"/>
          </a:p>
        </p:txBody>
      </p:sp>
      <p:pic>
        <p:nvPicPr>
          <p:cNvPr id="11" name="Content Placeholder 10" descr="A diagram of a diagram&#10;&#10;Description automatically generated">
            <a:extLst>
              <a:ext uri="{FF2B5EF4-FFF2-40B4-BE49-F238E27FC236}">
                <a16:creationId xmlns:a16="http://schemas.microsoft.com/office/drawing/2014/main" id="{CDB8E1D9-36AC-CE80-3F5B-EAE886E84AC8}"/>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4780716" y="484277"/>
            <a:ext cx="3372684" cy="5764123"/>
          </a:xfrm>
        </p:spPr>
      </p:pic>
    </p:spTree>
    <p:extLst>
      <p:ext uri="{BB962C8B-B14F-4D97-AF65-F5344CB8AC3E}">
        <p14:creationId xmlns:p14="http://schemas.microsoft.com/office/powerpoint/2010/main" val="2913621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3CE6-9D0A-2A27-DB85-CE2A280FC669}"/>
              </a:ext>
            </a:extLst>
          </p:cNvPr>
          <p:cNvSpPr>
            <a:spLocks noGrp="1"/>
          </p:cNvSpPr>
          <p:nvPr>
            <p:ph type="title"/>
          </p:nvPr>
        </p:nvSpPr>
        <p:spPr/>
        <p:txBody>
          <a:bodyPr/>
          <a:lstStyle/>
          <a:p>
            <a:r>
              <a:rPr lang="en-US" dirty="0"/>
              <a:t>Guidelines for Creating Activity Diagrams</a:t>
            </a:r>
          </a:p>
        </p:txBody>
      </p:sp>
      <p:sp>
        <p:nvSpPr>
          <p:cNvPr id="3" name="Content Placeholder 2">
            <a:extLst>
              <a:ext uri="{FF2B5EF4-FFF2-40B4-BE49-F238E27FC236}">
                <a16:creationId xmlns:a16="http://schemas.microsoft.com/office/drawing/2014/main" id="{DACBD4BB-1085-5C75-D943-19DA196B315C}"/>
              </a:ext>
            </a:extLst>
          </p:cNvPr>
          <p:cNvSpPr>
            <a:spLocks noGrp="1"/>
          </p:cNvSpPr>
          <p:nvPr>
            <p:ph sz="quarter" idx="12"/>
          </p:nvPr>
        </p:nvSpPr>
        <p:spPr/>
        <p:txBody>
          <a:bodyPr/>
          <a:lstStyle/>
          <a:p>
            <a:r>
              <a:rPr lang="en-US" dirty="0"/>
              <a:t>Because an activity diagram can be used to model any kind of process, you should set the context or scope of the activity being modeled. Once you have determined the scope, you should give the diagram an appropriate title.</a:t>
            </a:r>
          </a:p>
          <a:p>
            <a:r>
              <a:rPr lang="en-US" dirty="0"/>
              <a:t>You must identify the activities, control flows, and object flows that occur between the activities.</a:t>
            </a:r>
          </a:p>
          <a:p>
            <a:r>
              <a:rPr lang="en-US" dirty="0"/>
              <a:t>You should identify any decisions that are part of the process being modeled.</a:t>
            </a:r>
          </a:p>
          <a:p>
            <a:r>
              <a:rPr lang="en-US" dirty="0"/>
              <a:t>You should attempt to identify any prospects for parallelism in the process.</a:t>
            </a:r>
          </a:p>
          <a:p>
            <a:r>
              <a:rPr lang="en-US" dirty="0"/>
              <a:t>You should draw the activity diagram.</a:t>
            </a:r>
          </a:p>
        </p:txBody>
      </p:sp>
      <p:sp>
        <p:nvSpPr>
          <p:cNvPr id="4" name="Slide Number Placeholder 3">
            <a:extLst>
              <a:ext uri="{FF2B5EF4-FFF2-40B4-BE49-F238E27FC236}">
                <a16:creationId xmlns:a16="http://schemas.microsoft.com/office/drawing/2014/main" id="{A7332F72-6EBB-17DD-EE02-BEAD46CC4933}"/>
              </a:ext>
            </a:extLst>
          </p:cNvPr>
          <p:cNvSpPr>
            <a:spLocks noGrp="1"/>
          </p:cNvSpPr>
          <p:nvPr>
            <p:ph type="sldNum" sz="quarter" idx="11"/>
          </p:nvPr>
        </p:nvSpPr>
        <p:spPr/>
        <p:txBody>
          <a:bodyPr/>
          <a:lstStyle/>
          <a:p>
            <a:r>
              <a:rPr lang="en-US"/>
              <a:t>4-</a:t>
            </a:r>
            <a:fld id="{67B19427-F580-D146-B60E-4CADEE75497F}" type="slidenum">
              <a:rPr lang="en-US" smtClean="0"/>
              <a:pPr/>
              <a:t>34</a:t>
            </a:fld>
            <a:endParaRPr lang="en-US" dirty="0"/>
          </a:p>
        </p:txBody>
      </p:sp>
      <p:sp>
        <p:nvSpPr>
          <p:cNvPr id="5" name="Footer Placeholder 4">
            <a:extLst>
              <a:ext uri="{FF2B5EF4-FFF2-40B4-BE49-F238E27FC236}">
                <a16:creationId xmlns:a16="http://schemas.microsoft.com/office/drawing/2014/main" id="{B26CA51F-167C-2BDA-4CD3-7D2C1051578B}"/>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3133654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B6C1-B208-E808-8957-65CE618B73F3}"/>
              </a:ext>
            </a:extLst>
          </p:cNvPr>
          <p:cNvSpPr>
            <a:spLocks noGrp="1"/>
          </p:cNvSpPr>
          <p:nvPr>
            <p:ph type="title"/>
          </p:nvPr>
        </p:nvSpPr>
        <p:spPr/>
        <p:txBody>
          <a:bodyPr/>
          <a:lstStyle/>
          <a:p>
            <a:r>
              <a:rPr lang="en-US" dirty="0"/>
              <a:t>Creating Activity Diagrams</a:t>
            </a:r>
          </a:p>
        </p:txBody>
      </p:sp>
      <p:sp>
        <p:nvSpPr>
          <p:cNvPr id="3" name="Content Placeholder 2">
            <a:extLst>
              <a:ext uri="{FF2B5EF4-FFF2-40B4-BE49-F238E27FC236}">
                <a16:creationId xmlns:a16="http://schemas.microsoft.com/office/drawing/2014/main" id="{C907E37B-DD7E-E875-D662-BAE93B0B8717}"/>
              </a:ext>
            </a:extLst>
          </p:cNvPr>
          <p:cNvSpPr>
            <a:spLocks noGrp="1"/>
          </p:cNvSpPr>
          <p:nvPr>
            <p:ph sz="quarter" idx="12"/>
          </p:nvPr>
        </p:nvSpPr>
        <p:spPr/>
        <p:txBody>
          <a:bodyPr>
            <a:normAutofit fontScale="85000" lnSpcReduction="20000"/>
          </a:bodyPr>
          <a:lstStyle/>
          <a:p>
            <a:r>
              <a:rPr lang="en-US" dirty="0"/>
              <a:t>Choose a business process that was previously identified to model. To do this, you should review the requirements definition and the use‐case diagram created to represent the requirements, as well as other relevant documentation</a:t>
            </a:r>
          </a:p>
          <a:p>
            <a:r>
              <a:rPr lang="en-US" dirty="0"/>
              <a:t>Identify the set of activities necessary to support the business process. These could/should come from the Use Cases themselves.</a:t>
            </a:r>
          </a:p>
          <a:p>
            <a:r>
              <a:rPr lang="en-US" dirty="0"/>
              <a:t>Identify the control flows and nodes necessary to document the logic of the business process. </a:t>
            </a:r>
          </a:p>
          <a:p>
            <a:r>
              <a:rPr lang="en-US" dirty="0"/>
              <a:t>Identify the object flows and nodes necessary to support the logic of the business process. </a:t>
            </a:r>
          </a:p>
          <a:p>
            <a:r>
              <a:rPr lang="en-US" dirty="0"/>
              <a:t>Lay out and draw the activity diagram to document the business process. For esthetic and understandability reasons, just as when drawing a use‐case diagram, you should attempt to minimize potential line crossings. Based on the previous steps and carefully laying out the diagram, the activity diagram in Figure 4‐8 was created to document the Manage Appointments business process.</a:t>
            </a:r>
          </a:p>
        </p:txBody>
      </p:sp>
      <p:sp>
        <p:nvSpPr>
          <p:cNvPr id="4" name="Slide Number Placeholder 3">
            <a:extLst>
              <a:ext uri="{FF2B5EF4-FFF2-40B4-BE49-F238E27FC236}">
                <a16:creationId xmlns:a16="http://schemas.microsoft.com/office/drawing/2014/main" id="{E4CF5BA4-8E80-00E8-403E-AAC7C63D5DC5}"/>
              </a:ext>
            </a:extLst>
          </p:cNvPr>
          <p:cNvSpPr>
            <a:spLocks noGrp="1"/>
          </p:cNvSpPr>
          <p:nvPr>
            <p:ph type="sldNum" sz="quarter" idx="11"/>
          </p:nvPr>
        </p:nvSpPr>
        <p:spPr/>
        <p:txBody>
          <a:bodyPr/>
          <a:lstStyle/>
          <a:p>
            <a:r>
              <a:rPr lang="en-US"/>
              <a:t>4-</a:t>
            </a:r>
            <a:fld id="{67B19427-F580-D146-B60E-4CADEE75497F}" type="slidenum">
              <a:rPr lang="en-US" smtClean="0"/>
              <a:pPr/>
              <a:t>35</a:t>
            </a:fld>
            <a:endParaRPr lang="en-US" dirty="0"/>
          </a:p>
        </p:txBody>
      </p:sp>
      <p:sp>
        <p:nvSpPr>
          <p:cNvPr id="5" name="Footer Placeholder 4">
            <a:extLst>
              <a:ext uri="{FF2B5EF4-FFF2-40B4-BE49-F238E27FC236}">
                <a16:creationId xmlns:a16="http://schemas.microsoft.com/office/drawing/2014/main" id="{72E6984E-4338-0E74-B1F0-EC10665673D4}"/>
              </a:ext>
            </a:extLst>
          </p:cNvPr>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332762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54C6-0C26-3343-764E-3A1CD6C1CE46}"/>
              </a:ext>
            </a:extLst>
          </p:cNvPr>
          <p:cNvSpPr>
            <a:spLocks noGrp="1"/>
          </p:cNvSpPr>
          <p:nvPr>
            <p:ph type="title"/>
          </p:nvPr>
        </p:nvSpPr>
        <p:spPr/>
        <p:txBody>
          <a:bodyPr>
            <a:normAutofit fontScale="90000"/>
          </a:bodyPr>
          <a:lstStyle/>
          <a:p>
            <a:r>
              <a:rPr lang="en-US" dirty="0"/>
              <a:t>Campus Housing Activity </a:t>
            </a:r>
            <a:br>
              <a:rPr lang="en-US" dirty="0"/>
            </a:br>
            <a:r>
              <a:rPr lang="en-US" dirty="0"/>
              <a:t>Diagram</a:t>
            </a:r>
          </a:p>
        </p:txBody>
      </p:sp>
      <p:sp>
        <p:nvSpPr>
          <p:cNvPr id="3" name="Content Placeholder 2">
            <a:extLst>
              <a:ext uri="{FF2B5EF4-FFF2-40B4-BE49-F238E27FC236}">
                <a16:creationId xmlns:a16="http://schemas.microsoft.com/office/drawing/2014/main" id="{9E402C31-3D3B-0E6F-8ADE-D72D5AB22C77}"/>
              </a:ext>
            </a:extLst>
          </p:cNvPr>
          <p:cNvSpPr>
            <a:spLocks noGrp="1"/>
          </p:cNvSpPr>
          <p:nvPr>
            <p:ph sz="quarter" idx="12"/>
          </p:nvPr>
        </p:nvSpPr>
        <p:spPr>
          <a:xfrm>
            <a:off x="406400" y="1752600"/>
            <a:ext cx="4775200" cy="4495800"/>
          </a:xfrm>
        </p:spPr>
        <p:txBody>
          <a:bodyPr/>
          <a:lstStyle/>
          <a:p>
            <a:r>
              <a:rPr lang="en-US" dirty="0"/>
              <a:t>Maintain Available Rental Unit Information Use Case</a:t>
            </a:r>
          </a:p>
        </p:txBody>
      </p:sp>
      <p:sp>
        <p:nvSpPr>
          <p:cNvPr id="4" name="Slide Number Placeholder 3">
            <a:extLst>
              <a:ext uri="{FF2B5EF4-FFF2-40B4-BE49-F238E27FC236}">
                <a16:creationId xmlns:a16="http://schemas.microsoft.com/office/drawing/2014/main" id="{11032BDB-5510-32F6-7DCF-A25184E425F8}"/>
              </a:ext>
            </a:extLst>
          </p:cNvPr>
          <p:cNvSpPr>
            <a:spLocks noGrp="1"/>
          </p:cNvSpPr>
          <p:nvPr>
            <p:ph type="sldNum" sz="quarter" idx="11"/>
          </p:nvPr>
        </p:nvSpPr>
        <p:spPr/>
        <p:txBody>
          <a:bodyPr/>
          <a:lstStyle/>
          <a:p>
            <a:r>
              <a:rPr lang="en-US"/>
              <a:t>4-</a:t>
            </a:r>
            <a:fld id="{67B19427-F580-D146-B60E-4CADEE75497F}" type="slidenum">
              <a:rPr lang="en-US" smtClean="0"/>
              <a:pPr/>
              <a:t>36</a:t>
            </a:fld>
            <a:endParaRPr lang="en-US" dirty="0"/>
          </a:p>
        </p:txBody>
      </p:sp>
      <p:sp>
        <p:nvSpPr>
          <p:cNvPr id="5" name="Footer Placeholder 4">
            <a:extLst>
              <a:ext uri="{FF2B5EF4-FFF2-40B4-BE49-F238E27FC236}">
                <a16:creationId xmlns:a16="http://schemas.microsoft.com/office/drawing/2014/main" id="{65837C23-C839-FEA1-CEA8-6A3C040307F6}"/>
              </a:ext>
            </a:extLst>
          </p:cNvPr>
          <p:cNvSpPr>
            <a:spLocks noGrp="1"/>
          </p:cNvSpPr>
          <p:nvPr>
            <p:ph type="ftr" sz="quarter" idx="10"/>
          </p:nvPr>
        </p:nvSpPr>
        <p:spPr/>
        <p:txBody>
          <a:bodyPr/>
          <a:lstStyle/>
          <a:p>
            <a:r>
              <a:rPr lang="en-US"/>
              <a:t>Copyright ©2022 John Wiley &amp; Sons, Inc. </a:t>
            </a:r>
            <a:endParaRPr lang="en-US" dirty="0"/>
          </a:p>
        </p:txBody>
      </p:sp>
      <p:pic>
        <p:nvPicPr>
          <p:cNvPr id="7" name="Picture 6" descr="A diagram of a rental unit&#10;&#10;Description automatically generated">
            <a:extLst>
              <a:ext uri="{FF2B5EF4-FFF2-40B4-BE49-F238E27FC236}">
                <a16:creationId xmlns:a16="http://schemas.microsoft.com/office/drawing/2014/main" id="{3A66D27C-C39A-79BE-9816-1C84359A3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700" y="609599"/>
            <a:ext cx="4775200" cy="5471293"/>
          </a:xfrm>
          <a:prstGeom prst="rect">
            <a:avLst/>
          </a:prstGeom>
        </p:spPr>
      </p:pic>
    </p:spTree>
    <p:extLst>
      <p:ext uri="{BB962C8B-B14F-4D97-AF65-F5344CB8AC3E}">
        <p14:creationId xmlns:p14="http://schemas.microsoft.com/office/powerpoint/2010/main" val="2322817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Chapter Review </a:t>
            </a:r>
            <a:r>
              <a:rPr lang="en-US" sz="2000" dirty="0"/>
              <a:t>(1 of 3)</a:t>
            </a:r>
          </a:p>
        </p:txBody>
      </p:sp>
      <p:sp>
        <p:nvSpPr>
          <p:cNvPr id="9" name="Content Placeholder 8"/>
          <p:cNvSpPr>
            <a:spLocks noGrp="1"/>
          </p:cNvSpPr>
          <p:nvPr>
            <p:ph sz="quarter" idx="12"/>
          </p:nvPr>
        </p:nvSpPr>
        <p:spPr/>
        <p:txBody>
          <a:bodyPr>
            <a:normAutofit/>
          </a:bodyPr>
          <a:lstStyle/>
          <a:p>
            <a:r>
              <a:rPr lang="en-US" dirty="0"/>
              <a:t>Explain the purpose of a use case in the analysis phase of the SDLC.</a:t>
            </a:r>
          </a:p>
          <a:p>
            <a:r>
              <a:rPr lang="en-US" dirty="0"/>
              <a:t>Explain why use cases are commonly used in the analysis phase.</a:t>
            </a:r>
          </a:p>
          <a:p>
            <a:r>
              <a:rPr lang="en-US" dirty="0"/>
              <a:t>Discuss the various sections found in a use case form and the purpose and content of each section.</a:t>
            </a:r>
          </a:p>
          <a:p>
            <a:r>
              <a:rPr lang="en-US" dirty="0"/>
              <a:t>Explain how use cases help the systems analyst create a more in-depth understanding of the system’s functional requirements.</a:t>
            </a:r>
          </a:p>
          <a:p>
            <a:r>
              <a:rPr lang="en-US" dirty="0"/>
              <a:t>Describe how use cases can contribute to the development of test plans for the new system.</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37</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343803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Chapter Review </a:t>
            </a:r>
            <a:r>
              <a:rPr lang="en-US" sz="2000" dirty="0"/>
              <a:t>(2 of 3)</a:t>
            </a:r>
          </a:p>
        </p:txBody>
      </p:sp>
      <p:sp>
        <p:nvSpPr>
          <p:cNvPr id="9" name="Content Placeholder 8"/>
          <p:cNvSpPr>
            <a:spLocks noGrp="1"/>
          </p:cNvSpPr>
          <p:nvPr>
            <p:ph sz="quarter" idx="12"/>
          </p:nvPr>
        </p:nvSpPr>
        <p:spPr/>
        <p:txBody>
          <a:bodyPr/>
          <a:lstStyle/>
          <a:p>
            <a:r>
              <a:rPr lang="en-US" dirty="0"/>
              <a:t>Discuss the four steps of the process used to create use cases.</a:t>
            </a:r>
          </a:p>
          <a:p>
            <a:r>
              <a:rPr lang="en-US" dirty="0"/>
              <a:t>Define the meaning and purpose of the four basic symbols found on a data flow diagram.</a:t>
            </a:r>
          </a:p>
          <a:p>
            <a:r>
              <a:rPr lang="en-US" dirty="0"/>
              <a:t>Explain the meaning and purpose of a process model’s context diagram.</a:t>
            </a:r>
          </a:p>
          <a:p>
            <a:r>
              <a:rPr lang="en-US" dirty="0"/>
              <a:t>Explain the meaning and purpose of a process model’s level 0 diagram.</a:t>
            </a:r>
          </a:p>
          <a:p>
            <a:r>
              <a:rPr lang="en-US" dirty="0"/>
              <a:t>Explain the meaning and purpose of a process model’s level 1 diagrams.</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38</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651309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Chapter Review </a:t>
            </a:r>
            <a:r>
              <a:rPr lang="en-US" sz="2000" dirty="0"/>
              <a:t>(3 of 3)</a:t>
            </a:r>
          </a:p>
        </p:txBody>
      </p:sp>
      <p:sp>
        <p:nvSpPr>
          <p:cNvPr id="9" name="Content Placeholder 8"/>
          <p:cNvSpPr>
            <a:spLocks noGrp="1"/>
          </p:cNvSpPr>
          <p:nvPr>
            <p:ph sz="quarter" idx="12"/>
          </p:nvPr>
        </p:nvSpPr>
        <p:spPr/>
        <p:txBody>
          <a:bodyPr/>
          <a:lstStyle/>
          <a:p>
            <a:r>
              <a:rPr lang="en-US" dirty="0"/>
              <a:t>Explain the concept of decomposition and why process models are created as a hierarchy of DFDs.</a:t>
            </a:r>
          </a:p>
          <a:p>
            <a:r>
              <a:rPr lang="en-US" dirty="0"/>
              <a:t>Describe several common syntax and semantic errors found on DFDs.</a:t>
            </a:r>
          </a:p>
          <a:p>
            <a:r>
              <a:rPr lang="en-US" dirty="0"/>
              <a:t>Discuss the process used to create a process model.</a:t>
            </a:r>
          </a:p>
          <a:p>
            <a:r>
              <a:rPr lang="en-US" dirty="0"/>
              <a:t>Discuss how the process model contributes to the development of the new information system.</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39</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241479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Use Case?</a:t>
            </a:r>
          </a:p>
        </p:txBody>
      </p:sp>
      <p:sp>
        <p:nvSpPr>
          <p:cNvPr id="3" name="Content Placeholder 2"/>
          <p:cNvSpPr>
            <a:spLocks noGrp="1"/>
          </p:cNvSpPr>
          <p:nvPr>
            <p:ph sz="quarter" idx="12"/>
          </p:nvPr>
        </p:nvSpPr>
        <p:spPr/>
        <p:txBody>
          <a:bodyPr/>
          <a:lstStyle/>
          <a:p>
            <a:r>
              <a:rPr lang="en-US" dirty="0"/>
              <a:t>A use case depicts a set of activities performed to produce some output result</a:t>
            </a:r>
          </a:p>
          <a:p>
            <a:r>
              <a:rPr lang="en-US" dirty="0"/>
              <a:t>Each use case describes how an </a:t>
            </a:r>
            <a:r>
              <a:rPr lang="en-US" b="1" i="1" dirty="0"/>
              <a:t>event triggers </a:t>
            </a:r>
            <a:r>
              <a:rPr lang="en-US" dirty="0"/>
              <a:t>actions performed by the system and the user</a:t>
            </a:r>
          </a:p>
          <a:p>
            <a:pPr lvl="1"/>
            <a:r>
              <a:rPr lang="en-US" dirty="0"/>
              <a:t>Everything in the system can be thought of as a response to some trigger event</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4</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65857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a:t>
            </a:r>
          </a:p>
        </p:txBody>
      </p:sp>
      <p:sp>
        <p:nvSpPr>
          <p:cNvPr id="3" name="Content Placeholder 2"/>
          <p:cNvSpPr>
            <a:spLocks noGrp="1"/>
          </p:cNvSpPr>
          <p:nvPr>
            <p:ph sz="quarter" idx="12"/>
          </p:nvPr>
        </p:nvSpPr>
        <p:spPr/>
        <p:txBody>
          <a:bodyPr numCol="3">
            <a:normAutofit fontScale="92500" lnSpcReduction="10000"/>
          </a:bodyPr>
          <a:lstStyle/>
          <a:p>
            <a:r>
              <a:rPr lang="en-US" dirty="0"/>
              <a:t>Actor</a:t>
            </a:r>
          </a:p>
          <a:p>
            <a:r>
              <a:rPr lang="en-US" dirty="0"/>
              <a:t>Balancing</a:t>
            </a:r>
          </a:p>
          <a:p>
            <a:r>
              <a:rPr lang="en-US" dirty="0"/>
              <a:t>Bundle</a:t>
            </a:r>
          </a:p>
          <a:p>
            <a:r>
              <a:rPr lang="en-US" dirty="0"/>
              <a:t>Children</a:t>
            </a:r>
          </a:p>
          <a:p>
            <a:r>
              <a:rPr lang="en-US" dirty="0"/>
              <a:t>Context diagram</a:t>
            </a:r>
          </a:p>
          <a:p>
            <a:r>
              <a:rPr lang="en-US" dirty="0"/>
              <a:t>Data flow</a:t>
            </a:r>
          </a:p>
          <a:p>
            <a:r>
              <a:rPr lang="en-US" dirty="0"/>
              <a:t>Data flow diagram</a:t>
            </a:r>
          </a:p>
          <a:p>
            <a:r>
              <a:rPr lang="en-US" dirty="0"/>
              <a:t>(DFD)</a:t>
            </a:r>
          </a:p>
          <a:p>
            <a:r>
              <a:rPr lang="en-US" dirty="0"/>
              <a:t>Data store</a:t>
            </a:r>
          </a:p>
          <a:p>
            <a:r>
              <a:rPr lang="en-US" dirty="0"/>
              <a:t>Decision tables</a:t>
            </a:r>
          </a:p>
          <a:p>
            <a:r>
              <a:rPr lang="en-US" dirty="0"/>
              <a:t>Decision trees</a:t>
            </a:r>
          </a:p>
          <a:p>
            <a:r>
              <a:rPr lang="en-US" dirty="0"/>
              <a:t>Decomposition</a:t>
            </a:r>
          </a:p>
          <a:p>
            <a:r>
              <a:rPr lang="en-US" dirty="0"/>
              <a:t>DFD fragment</a:t>
            </a:r>
          </a:p>
          <a:p>
            <a:r>
              <a:rPr lang="en-US" dirty="0"/>
              <a:t>Essential use cases</a:t>
            </a:r>
          </a:p>
          <a:p>
            <a:r>
              <a:rPr lang="en-US" dirty="0"/>
              <a:t>Event-driven modeling</a:t>
            </a:r>
          </a:p>
          <a:p>
            <a:r>
              <a:rPr lang="en-US" dirty="0"/>
              <a:t>Event triggers</a:t>
            </a:r>
          </a:p>
          <a:p>
            <a:r>
              <a:rPr lang="en-US" dirty="0"/>
              <a:t>External entity</a:t>
            </a:r>
          </a:p>
          <a:p>
            <a:r>
              <a:rPr lang="en-US" dirty="0"/>
              <a:t>External trigger</a:t>
            </a:r>
          </a:p>
          <a:p>
            <a:r>
              <a:rPr lang="en-US" dirty="0"/>
              <a:t>Happy path</a:t>
            </a:r>
          </a:p>
          <a:p>
            <a:r>
              <a:rPr lang="en-US" dirty="0"/>
              <a:t>IF statements</a:t>
            </a:r>
          </a:p>
          <a:p>
            <a:r>
              <a:rPr lang="en-US" dirty="0"/>
              <a:t>Inputs</a:t>
            </a:r>
          </a:p>
          <a:p>
            <a:r>
              <a:rPr lang="en-US" dirty="0"/>
              <a:t>Iteration</a:t>
            </a:r>
          </a:p>
          <a:p>
            <a:r>
              <a:rPr lang="en-US" dirty="0"/>
              <a:t>Layout</a:t>
            </a:r>
          </a:p>
          <a:p>
            <a:r>
              <a:rPr lang="en-US" dirty="0"/>
              <a:t>Level 0 diagram or level 0 DFD</a:t>
            </a:r>
          </a:p>
          <a:p>
            <a:r>
              <a:rPr lang="en-US" dirty="0"/>
              <a:t>Level 1 diagram, or level 1 DFD</a:t>
            </a:r>
          </a:p>
          <a:p>
            <a:r>
              <a:rPr lang="en-US" dirty="0"/>
              <a:t>Level 2 DFD</a:t>
            </a:r>
          </a:p>
          <a:p>
            <a:r>
              <a:rPr lang="en-US" dirty="0"/>
              <a:t>Logical process model</a:t>
            </a:r>
          </a:p>
          <a:p>
            <a:r>
              <a:rPr lang="en-US" dirty="0"/>
              <a:t>Outputs</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40</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693898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 </a:t>
            </a:r>
            <a:r>
              <a:rPr lang="en-US" sz="2000" dirty="0"/>
              <a:t>Continued</a:t>
            </a:r>
          </a:p>
        </p:txBody>
      </p:sp>
      <p:sp>
        <p:nvSpPr>
          <p:cNvPr id="3" name="Content Placeholder 2"/>
          <p:cNvSpPr>
            <a:spLocks noGrp="1"/>
          </p:cNvSpPr>
          <p:nvPr>
            <p:ph sz="quarter" idx="12"/>
          </p:nvPr>
        </p:nvSpPr>
        <p:spPr/>
        <p:txBody>
          <a:bodyPr numCol="3">
            <a:normAutofit/>
          </a:bodyPr>
          <a:lstStyle/>
          <a:p>
            <a:r>
              <a:rPr lang="en-US" dirty="0"/>
              <a:t>Parent</a:t>
            </a:r>
          </a:p>
          <a:p>
            <a:r>
              <a:rPr lang="en-US" dirty="0"/>
              <a:t>Physical model</a:t>
            </a:r>
          </a:p>
          <a:p>
            <a:r>
              <a:rPr lang="en-US" dirty="0"/>
              <a:t>Postconditions</a:t>
            </a:r>
          </a:p>
          <a:p>
            <a:r>
              <a:rPr lang="en-US" dirty="0"/>
              <a:t>Preconditions</a:t>
            </a:r>
          </a:p>
          <a:p>
            <a:r>
              <a:rPr lang="en-US" dirty="0"/>
              <a:t>Primary actor</a:t>
            </a:r>
          </a:p>
          <a:p>
            <a:r>
              <a:rPr lang="en-US" dirty="0"/>
              <a:t>Priority</a:t>
            </a:r>
          </a:p>
          <a:p>
            <a:r>
              <a:rPr lang="en-US" dirty="0"/>
              <a:t>Process</a:t>
            </a:r>
          </a:p>
          <a:p>
            <a:r>
              <a:rPr lang="en-US" dirty="0"/>
              <a:t>Processes</a:t>
            </a:r>
          </a:p>
          <a:p>
            <a:r>
              <a:rPr lang="en-US" dirty="0"/>
              <a:t>Process model</a:t>
            </a:r>
          </a:p>
          <a:p>
            <a:r>
              <a:rPr lang="en-US" dirty="0"/>
              <a:t>Role-play</a:t>
            </a:r>
          </a:p>
          <a:p>
            <a:r>
              <a:rPr lang="en-US" dirty="0"/>
              <a:t>Semantics error</a:t>
            </a:r>
          </a:p>
          <a:p>
            <a:r>
              <a:rPr lang="en-US" dirty="0"/>
              <a:t>Step</a:t>
            </a:r>
          </a:p>
          <a:p>
            <a:r>
              <a:rPr lang="en-US" dirty="0"/>
              <a:t>Structured English</a:t>
            </a:r>
          </a:p>
          <a:p>
            <a:r>
              <a:rPr lang="en-US" dirty="0"/>
              <a:t>Syntax error</a:t>
            </a:r>
          </a:p>
          <a:p>
            <a:r>
              <a:rPr lang="en-US" dirty="0"/>
              <a:t>Temporal trigger</a:t>
            </a:r>
          </a:p>
          <a:p>
            <a:r>
              <a:rPr lang="en-US" dirty="0"/>
              <a:t>Trigger</a:t>
            </a:r>
          </a:p>
          <a:p>
            <a:r>
              <a:rPr lang="en-US" dirty="0"/>
              <a:t>Use case</a:t>
            </a:r>
          </a:p>
          <a:p>
            <a:r>
              <a:rPr lang="en-US" dirty="0"/>
              <a:t>Use case packages</a:t>
            </a:r>
          </a:p>
          <a:p>
            <a:r>
              <a:rPr lang="en-US" dirty="0"/>
              <a:t>User requirements</a:t>
            </a:r>
          </a:p>
          <a:p>
            <a:r>
              <a:rPr lang="en-US" dirty="0"/>
              <a:t>User role</a:t>
            </a:r>
          </a:p>
          <a:p>
            <a:r>
              <a:rPr lang="en-US" dirty="0"/>
              <a:t>Viewpoint</a:t>
            </a:r>
          </a:p>
          <a:p>
            <a:r>
              <a:rPr lang="en-US" dirty="0"/>
              <a:t>Visualization</a:t>
            </a:r>
          </a:p>
          <a:p>
            <a:endParaRPr lang="en-US" dirty="0"/>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41</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456015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Information</a:t>
            </a:r>
            <a:endParaRPr lang="en-US" dirty="0"/>
          </a:p>
        </p:txBody>
      </p:sp>
      <p:sp>
        <p:nvSpPr>
          <p:cNvPr id="3" name="Content Placeholder 2"/>
          <p:cNvSpPr>
            <a:spLocks noGrp="1"/>
          </p:cNvSpPr>
          <p:nvPr>
            <p:ph sz="quarter" idx="12"/>
          </p:nvPr>
        </p:nvSpPr>
        <p:spPr/>
        <p:txBody>
          <a:bodyPr/>
          <a:lstStyle/>
          <a:p>
            <a:pPr marL="291600" indent="-291600">
              <a:buFont typeface="Arial" panose="020B0604020202020204" pitchFamily="34" charset="0"/>
              <a:buChar char="•"/>
            </a:pPr>
            <a:r>
              <a:rPr lang="en-US">
                <a:solidFill>
                  <a:prstClr val="black"/>
                </a:solidFill>
              </a:rPr>
              <a:t>Each use case has a </a:t>
            </a:r>
            <a:r>
              <a:rPr lang="en-US" i="1">
                <a:solidFill>
                  <a:schemeClr val="accent2">
                    <a:lumMod val="75000"/>
                  </a:schemeClr>
                </a:solidFill>
              </a:rPr>
              <a:t>name</a:t>
            </a:r>
            <a:r>
              <a:rPr lang="en-US">
                <a:solidFill>
                  <a:prstClr val="black"/>
                </a:solidFill>
              </a:rPr>
              <a:t> and </a:t>
            </a:r>
            <a:r>
              <a:rPr lang="en-US" i="1">
                <a:solidFill>
                  <a:schemeClr val="accent2">
                    <a:lumMod val="75000"/>
                  </a:schemeClr>
                </a:solidFill>
              </a:rPr>
              <a:t>number</a:t>
            </a:r>
            <a:r>
              <a:rPr lang="en-US">
                <a:solidFill>
                  <a:prstClr val="black"/>
                </a:solidFill>
              </a:rPr>
              <a:t>, and brief </a:t>
            </a:r>
            <a:r>
              <a:rPr lang="en-US" i="1">
                <a:solidFill>
                  <a:schemeClr val="accent2">
                    <a:lumMod val="75000"/>
                  </a:schemeClr>
                </a:solidFill>
              </a:rPr>
              <a:t>description</a:t>
            </a:r>
            <a:r>
              <a:rPr lang="en-US">
                <a:solidFill>
                  <a:prstClr val="black"/>
                </a:solidFill>
              </a:rPr>
              <a:t>.</a:t>
            </a:r>
          </a:p>
          <a:p>
            <a:pPr marL="291600" indent="-291600">
              <a:buFont typeface="Arial" panose="020B0604020202020204" pitchFamily="34" charset="0"/>
              <a:buChar char="•"/>
            </a:pPr>
            <a:r>
              <a:rPr lang="en-US">
                <a:solidFill>
                  <a:prstClr val="black"/>
                </a:solidFill>
              </a:rPr>
              <a:t>The </a:t>
            </a:r>
            <a:r>
              <a:rPr lang="en-US" i="1">
                <a:solidFill>
                  <a:schemeClr val="accent2">
                    <a:lumMod val="75000"/>
                  </a:schemeClr>
                </a:solidFill>
              </a:rPr>
              <a:t>priority</a:t>
            </a:r>
            <a:r>
              <a:rPr lang="en-US">
                <a:solidFill>
                  <a:prstClr val="black"/>
                </a:solidFill>
              </a:rPr>
              <a:t> may be assigned to indicate the relative significance.</a:t>
            </a:r>
          </a:p>
          <a:p>
            <a:pPr marL="291600" indent="-291600">
              <a:buFont typeface="Arial" panose="020B0604020202020204" pitchFamily="34" charset="0"/>
              <a:buChar char="•"/>
            </a:pPr>
            <a:r>
              <a:rPr lang="en-US">
                <a:solidFill>
                  <a:prstClr val="black"/>
                </a:solidFill>
              </a:rPr>
              <a:t>The </a:t>
            </a:r>
            <a:r>
              <a:rPr lang="en-US" i="1">
                <a:solidFill>
                  <a:schemeClr val="accent2">
                    <a:lumMod val="75000"/>
                  </a:schemeClr>
                </a:solidFill>
              </a:rPr>
              <a:t>actor</a:t>
            </a:r>
            <a:r>
              <a:rPr lang="en-US">
                <a:solidFill>
                  <a:prstClr val="black"/>
                </a:solidFill>
              </a:rPr>
              <a:t> refers to a person, another system, or a hardware device that interacts with the system to achieve a useful goal.</a:t>
            </a:r>
          </a:p>
          <a:p>
            <a:pPr marL="291600" indent="-291600">
              <a:buFont typeface="Arial" panose="020B0604020202020204" pitchFamily="34" charset="0"/>
              <a:buChar char="•"/>
            </a:pPr>
            <a:r>
              <a:rPr lang="en-US">
                <a:solidFill>
                  <a:prstClr val="black"/>
                </a:solidFill>
              </a:rPr>
              <a:t>The </a:t>
            </a:r>
            <a:r>
              <a:rPr lang="en-US" i="1">
                <a:solidFill>
                  <a:schemeClr val="accent2">
                    <a:lumMod val="75000"/>
                  </a:schemeClr>
                </a:solidFill>
              </a:rPr>
              <a:t>trigger</a:t>
            </a:r>
            <a:r>
              <a:rPr lang="en-US">
                <a:solidFill>
                  <a:prstClr val="black"/>
                </a:solidFill>
              </a:rPr>
              <a:t> for the use case – the event that causes the use case to begin.</a:t>
            </a:r>
          </a:p>
          <a:p>
            <a:pPr marL="291600" indent="-291600">
              <a:buFont typeface="Arial" panose="020B0604020202020204" pitchFamily="34" charset="0"/>
              <a:buChar char="•"/>
            </a:pPr>
            <a:r>
              <a:rPr lang="en-US">
                <a:solidFill>
                  <a:prstClr val="black"/>
                </a:solidFill>
              </a:rPr>
              <a:t>Events triggers can be </a:t>
            </a:r>
            <a:r>
              <a:rPr lang="en-US" i="1">
                <a:solidFill>
                  <a:schemeClr val="accent2">
                    <a:lumMod val="75000"/>
                  </a:schemeClr>
                </a:solidFill>
              </a:rPr>
              <a:t>external</a:t>
            </a:r>
            <a:r>
              <a:rPr lang="en-US">
                <a:solidFill>
                  <a:prstClr val="black"/>
                </a:solidFill>
              </a:rPr>
              <a:t> or </a:t>
            </a:r>
            <a:r>
              <a:rPr lang="en-US" i="1">
                <a:solidFill>
                  <a:schemeClr val="accent2">
                    <a:lumMod val="75000"/>
                  </a:schemeClr>
                </a:solidFill>
              </a:rPr>
              <a:t>temporal</a:t>
            </a:r>
            <a:endParaRPr lang="en-US" dirty="0">
              <a:solidFill>
                <a:prstClr val="black"/>
              </a:solidFill>
            </a:endParaRP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5</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64502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Preliminary Custom Drone Order Use Case—Casual</a:t>
            </a:r>
            <a:br>
              <a:rPr lang="en-US" dirty="0"/>
            </a:br>
            <a:r>
              <a:rPr lang="en-US" dirty="0"/>
              <a:t>Format</a:t>
            </a:r>
          </a:p>
        </p:txBody>
      </p:sp>
      <p:sp>
        <p:nvSpPr>
          <p:cNvPr id="4" name="Slide Number Placeholder 3"/>
          <p:cNvSpPr>
            <a:spLocks noGrp="1"/>
          </p:cNvSpPr>
          <p:nvPr>
            <p:ph type="sldNum" sz="quarter" idx="11"/>
          </p:nvPr>
        </p:nvSpPr>
        <p:spPr/>
        <p:txBody>
          <a:bodyPr/>
          <a:lstStyle/>
          <a:p>
            <a:r>
              <a:rPr lang="en-US"/>
              <a:t>4-</a:t>
            </a:r>
            <a:fld id="{67B19427-F580-D146-B60E-4CADEE75497F}" type="slidenum">
              <a:rPr lang="en-US" smtClean="0"/>
              <a:pPr/>
              <a:t>6</a:t>
            </a:fld>
            <a:endParaRPr lang="en-US" dirty="0"/>
          </a:p>
        </p:txBody>
      </p:sp>
      <p:sp>
        <p:nvSpPr>
          <p:cNvPr id="5" name="Footer Placeholder 4"/>
          <p:cNvSpPr>
            <a:spLocks noGrp="1"/>
          </p:cNvSpPr>
          <p:nvPr>
            <p:ph type="ftr" sz="quarter" idx="10"/>
          </p:nvPr>
        </p:nvSpPr>
        <p:spPr/>
        <p:txBody>
          <a:bodyPr/>
          <a:lstStyle/>
          <a:p>
            <a:r>
              <a:rPr lang="en-US"/>
              <a:t>Copyright ©2022 John Wiley &amp; Sons, Inc. </a:t>
            </a:r>
            <a:endParaRPr lang="en-US" dirty="0"/>
          </a:p>
        </p:txBody>
      </p:sp>
      <p:pic>
        <p:nvPicPr>
          <p:cNvPr id="6" name="Content Placeholder 7" descr="Tabular chart presenting the template or casual format for creating preliminary custom drone order use case.">
            <a:extLst>
              <a:ext uri="{FF2B5EF4-FFF2-40B4-BE49-F238E27FC236}">
                <a16:creationId xmlns:a16="http://schemas.microsoft.com/office/drawing/2014/main" id="{8E708069-6D4D-4ED8-9A72-5883140AA5A2}"/>
              </a:ext>
            </a:extLst>
          </p:cNvPr>
          <p:cNvPicPr>
            <a:picLocks noGrp="1" noChangeAspect="1"/>
          </p:cNvPicPr>
          <p:nvPr>
            <p:ph sz="quarter" idx="12"/>
          </p:nvPr>
        </p:nvPicPr>
        <p:blipFill>
          <a:blip r:embed="rId2"/>
          <a:stretch>
            <a:fillRect/>
          </a:stretch>
        </p:blipFill>
        <p:spPr>
          <a:xfrm>
            <a:off x="2096677" y="3409136"/>
            <a:ext cx="7998645" cy="1182727"/>
          </a:xfrm>
          <a:prstGeom prst="rect">
            <a:avLst/>
          </a:prstGeom>
        </p:spPr>
      </p:pic>
    </p:spTree>
    <p:extLst>
      <p:ext uri="{BB962C8B-B14F-4D97-AF65-F5344CB8AC3E}">
        <p14:creationId xmlns:p14="http://schemas.microsoft.com/office/powerpoint/2010/main" val="149415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Preconditions</a:t>
            </a:r>
          </a:p>
        </p:txBody>
      </p:sp>
      <p:sp>
        <p:nvSpPr>
          <p:cNvPr id="6" name="Content Placeholder 5"/>
          <p:cNvSpPr>
            <a:spLocks noGrp="1"/>
          </p:cNvSpPr>
          <p:nvPr>
            <p:ph sz="quarter" idx="14"/>
          </p:nvPr>
        </p:nvSpPr>
        <p:spPr/>
        <p:txBody>
          <a:bodyPr/>
          <a:lstStyle/>
          <a:p>
            <a:r>
              <a:rPr lang="en-US" dirty="0"/>
              <a:t>It is important to define clearly what needs to be accomplished before each use case begins</a:t>
            </a:r>
          </a:p>
          <a:p>
            <a:r>
              <a:rPr lang="en-US" dirty="0"/>
              <a:t>Preconditions define the state the system must be in before the use case commences</a:t>
            </a:r>
          </a:p>
        </p:txBody>
      </p:sp>
      <p:sp>
        <p:nvSpPr>
          <p:cNvPr id="4" name="Slide Number Placeholder 3"/>
          <p:cNvSpPr>
            <a:spLocks noGrp="1"/>
          </p:cNvSpPr>
          <p:nvPr>
            <p:ph type="sldNum" sz="quarter" idx="10"/>
          </p:nvPr>
        </p:nvSpPr>
        <p:spPr/>
        <p:txBody>
          <a:bodyPr/>
          <a:lstStyle/>
          <a:p>
            <a:r>
              <a:rPr lang="en-US"/>
              <a:t>4-</a:t>
            </a:r>
            <a:fld id="{67B19427-F580-D146-B60E-4CADEE75497F}" type="slidenum">
              <a:rPr lang="en-US" smtClean="0"/>
              <a:pPr/>
              <a:t>7</a:t>
            </a:fld>
            <a:endParaRPr lang="en-US" dirty="0"/>
          </a:p>
        </p:txBody>
      </p:sp>
      <p:sp>
        <p:nvSpPr>
          <p:cNvPr id="5" name="Footer Placeholder 4"/>
          <p:cNvSpPr>
            <a:spLocks noGrp="1"/>
          </p:cNvSpPr>
          <p:nvPr>
            <p:ph type="ftr" sz="quarter" idx="11"/>
          </p:nvPr>
        </p:nvSpPr>
        <p:spPr/>
        <p:txBody>
          <a:bodyPr/>
          <a:lstStyle/>
          <a:p>
            <a:r>
              <a:rPr lang="en-US"/>
              <a:t>Copyright ©2022 John Wiley &amp; Sons, Inc. </a:t>
            </a:r>
            <a:endParaRPr lang="en-US" dirty="0"/>
          </a:p>
        </p:txBody>
      </p:sp>
      <p:pic>
        <p:nvPicPr>
          <p:cNvPr id="10" name="Content Placeholder 9"/>
          <p:cNvPicPr>
            <a:picLocks noGrp="1" noChangeAspect="1"/>
          </p:cNvPicPr>
          <p:nvPr>
            <p:ph sz="quarter" idx="15"/>
          </p:nvPr>
        </p:nvPicPr>
        <p:blipFill>
          <a:blip r:embed="rId2"/>
          <a:stretch>
            <a:fillRect/>
          </a:stretch>
        </p:blipFill>
        <p:spPr>
          <a:xfrm>
            <a:off x="6356350" y="3581525"/>
            <a:ext cx="5384800" cy="761750"/>
          </a:xfrm>
          <a:prstGeom prst="rect">
            <a:avLst/>
          </a:prstGeom>
        </p:spPr>
      </p:pic>
    </p:spTree>
    <p:extLst>
      <p:ext uri="{BB962C8B-B14F-4D97-AF65-F5344CB8AC3E}">
        <p14:creationId xmlns:p14="http://schemas.microsoft.com/office/powerpoint/2010/main" val="217497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Courses</a:t>
            </a:r>
            <a:endParaRPr lang="en-US" dirty="0"/>
          </a:p>
        </p:txBody>
      </p:sp>
      <p:sp>
        <p:nvSpPr>
          <p:cNvPr id="3" name="Content Placeholder 2"/>
          <p:cNvSpPr>
            <a:spLocks noGrp="1"/>
          </p:cNvSpPr>
          <p:nvPr>
            <p:ph sz="quarter" idx="14"/>
          </p:nvPr>
        </p:nvSpPr>
        <p:spPr/>
        <p:txBody>
          <a:bodyPr/>
          <a:lstStyle/>
          <a:p>
            <a:r>
              <a:rPr lang="en-US" dirty="0"/>
              <a:t>The normal course lists the steps that are performed when everything flows smoothly in the system</a:t>
            </a:r>
          </a:p>
          <a:p>
            <a:r>
              <a:rPr lang="en-US" dirty="0"/>
              <a:t>Sometimes called the </a:t>
            </a:r>
            <a:r>
              <a:rPr lang="en-US" b="1" i="1" dirty="0"/>
              <a:t>happy path</a:t>
            </a:r>
          </a:p>
        </p:txBody>
      </p:sp>
      <p:pic>
        <p:nvPicPr>
          <p:cNvPr id="7" name="Content Placeholder 6"/>
          <p:cNvPicPr>
            <a:picLocks noGrp="1" noChangeAspect="1"/>
          </p:cNvPicPr>
          <p:nvPr>
            <p:ph sz="quarter" idx="15"/>
          </p:nvPr>
        </p:nvPicPr>
        <p:blipFill>
          <a:blip r:embed="rId2"/>
          <a:stretch>
            <a:fillRect/>
          </a:stretch>
        </p:blipFill>
        <p:spPr>
          <a:xfrm>
            <a:off x="6356350" y="2989666"/>
            <a:ext cx="5384800" cy="1945468"/>
          </a:xfrm>
        </p:spPr>
      </p:pic>
      <p:sp>
        <p:nvSpPr>
          <p:cNvPr id="5" name="Slide Number Placeholder 4"/>
          <p:cNvSpPr>
            <a:spLocks noGrp="1"/>
          </p:cNvSpPr>
          <p:nvPr>
            <p:ph type="sldNum" sz="quarter" idx="10"/>
          </p:nvPr>
        </p:nvSpPr>
        <p:spPr/>
        <p:txBody>
          <a:bodyPr/>
          <a:lstStyle/>
          <a:p>
            <a:r>
              <a:rPr lang="en-US"/>
              <a:t>4-</a:t>
            </a:r>
            <a:fld id="{67B19427-F580-D146-B60E-4CADEE75497F}" type="slidenum">
              <a:rPr lang="en-US" smtClean="0"/>
              <a:pPr/>
              <a:t>8</a:t>
            </a:fld>
            <a:endParaRPr lang="en-US" dirty="0"/>
          </a:p>
        </p:txBody>
      </p:sp>
      <p:sp>
        <p:nvSpPr>
          <p:cNvPr id="6" name="Footer Placeholder 5"/>
          <p:cNvSpPr>
            <a:spLocks noGrp="1"/>
          </p:cNvSpPr>
          <p:nvPr>
            <p:ph type="ftr" sz="quarter" idx="11"/>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119125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Postconditions</a:t>
            </a:r>
          </a:p>
        </p:txBody>
      </p:sp>
      <p:sp>
        <p:nvSpPr>
          <p:cNvPr id="3" name="Content Placeholder 2"/>
          <p:cNvSpPr>
            <a:spLocks noGrp="1"/>
          </p:cNvSpPr>
          <p:nvPr>
            <p:ph sz="quarter" idx="14"/>
          </p:nvPr>
        </p:nvSpPr>
        <p:spPr/>
        <p:txBody>
          <a:bodyPr/>
          <a:lstStyle/>
          <a:p>
            <a:r>
              <a:rPr lang="en-US" dirty="0"/>
              <a:t>In this section of the use case, we define the final products of this use case</a:t>
            </a:r>
          </a:p>
          <a:p>
            <a:r>
              <a:rPr lang="en-US" dirty="0"/>
              <a:t>These postconditions also serve to define the preconditions for the next use case in the series</a:t>
            </a:r>
          </a:p>
        </p:txBody>
      </p:sp>
      <p:pic>
        <p:nvPicPr>
          <p:cNvPr id="7" name="Content Placeholder 6"/>
          <p:cNvPicPr>
            <a:picLocks noGrp="1" noChangeAspect="1"/>
          </p:cNvPicPr>
          <p:nvPr>
            <p:ph sz="quarter" idx="15"/>
          </p:nvPr>
        </p:nvPicPr>
        <p:blipFill>
          <a:blip r:embed="rId2"/>
          <a:stretch>
            <a:fillRect/>
          </a:stretch>
        </p:blipFill>
        <p:spPr>
          <a:xfrm>
            <a:off x="6356350" y="3487937"/>
            <a:ext cx="5384800" cy="948925"/>
          </a:xfrm>
          <a:prstGeom prst="rect">
            <a:avLst/>
          </a:prstGeom>
        </p:spPr>
      </p:pic>
      <p:sp>
        <p:nvSpPr>
          <p:cNvPr id="5" name="Slide Number Placeholder 4"/>
          <p:cNvSpPr>
            <a:spLocks noGrp="1"/>
          </p:cNvSpPr>
          <p:nvPr>
            <p:ph type="sldNum" sz="quarter" idx="10"/>
          </p:nvPr>
        </p:nvSpPr>
        <p:spPr/>
        <p:txBody>
          <a:bodyPr/>
          <a:lstStyle/>
          <a:p>
            <a:r>
              <a:rPr lang="en-US"/>
              <a:t>4-</a:t>
            </a:r>
            <a:fld id="{67B19427-F580-D146-B60E-4CADEE75497F}" type="slidenum">
              <a:rPr lang="en-US" smtClean="0"/>
              <a:pPr/>
              <a:t>9</a:t>
            </a:fld>
            <a:endParaRPr lang="en-US" dirty="0"/>
          </a:p>
        </p:txBody>
      </p:sp>
      <p:sp>
        <p:nvSpPr>
          <p:cNvPr id="6" name="Footer Placeholder 5"/>
          <p:cNvSpPr>
            <a:spLocks noGrp="1"/>
          </p:cNvSpPr>
          <p:nvPr>
            <p:ph type="ftr" sz="quarter" idx="11"/>
          </p:nvPr>
        </p:nvSpPr>
        <p:spPr/>
        <p:txBody>
          <a:bodyPr/>
          <a:lstStyle/>
          <a:p>
            <a:r>
              <a:rPr lang="en-US"/>
              <a:t>Copyright ©2022 John Wiley &amp; Sons, Inc. </a:t>
            </a:r>
            <a:endParaRPr lang="en-US" dirty="0"/>
          </a:p>
        </p:txBody>
      </p:sp>
    </p:spTree>
    <p:extLst>
      <p:ext uri="{BB962C8B-B14F-4D97-AF65-F5344CB8AC3E}">
        <p14:creationId xmlns:p14="http://schemas.microsoft.com/office/powerpoint/2010/main" val="888025291"/>
      </p:ext>
    </p:extLst>
  </p:cSld>
  <p:clrMapOvr>
    <a:masterClrMapping/>
  </p:clrMapOvr>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ADB653A1-22A9-4BD0-B2B5-00B2E53CA889}"/>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25467C8E-E53C-4AD9-A914-F685BED9852C}"/>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C895C9AC-D919-427F-9B86-94C36E44A5AC}"/>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CDF06AF5-28F1-4349-ABBF-0F854C7FF2AB}"/>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DCC268CD-8C3E-414C-B079-8C7CF40029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1E4FF330-8D2F-4F8D-BD47-17DD76922698}"/>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Daniel Template.potx" id="{8E76EF56-B169-4DEB-A839-EE78097C8B96}" vid="{9997BA5C-0A08-467C-973F-4C065CD0136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FC5FF765D7D64998B8A00072F6BAD5" ma:contentTypeVersion="15" ma:contentTypeDescription="Create a new document." ma:contentTypeScope="" ma:versionID="7dc141ca22241caa5807500f3576adfb">
  <xsd:schema xmlns:xsd="http://www.w3.org/2001/XMLSchema" xmlns:xs="http://www.w3.org/2001/XMLSchema" xmlns:p="http://schemas.microsoft.com/office/2006/metadata/properties" xmlns:ns1="http://schemas.microsoft.com/sharepoint/v3" xmlns:ns3="3acb1e6a-c770-49d5-a476-585c8d9f4762" xmlns:ns4="2849ce5b-a999-43ca-9b4e-9342bc28e78e" targetNamespace="http://schemas.microsoft.com/office/2006/metadata/properties" ma:root="true" ma:fieldsID="8f0ef06240b3429aa59a01c4d08c16e4" ns1:_="" ns3:_="" ns4:_="">
    <xsd:import namespace="http://schemas.microsoft.com/sharepoint/v3"/>
    <xsd:import namespace="3acb1e6a-c770-49d5-a476-585c8d9f4762"/>
    <xsd:import namespace="2849ce5b-a999-43ca-9b4e-9342bc28e78e"/>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cb1e6a-c770-49d5-a476-585c8d9f476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49ce5b-a999-43ca-9b4e-9342bc28e78e"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acb1e6a-c770-49d5-a476-585c8d9f4762">
      <UserInfo>
        <DisplayName>McGinniss, Allison</DisplayName>
        <AccountId>4797</AccountId>
        <AccountType/>
      </UserInfo>
      <UserInfo>
        <DisplayName>Boylan, Jon</DisplayName>
        <AccountId>3791</AccountId>
        <AccountType/>
      </UserInfo>
      <UserInfo>
        <DisplayName>Swinford, Christin - Indianapolis</DisplayName>
        <AccountId>2742</AccountId>
        <AccountType/>
      </UserInfo>
      <UserInfo>
        <DisplayName>Davis, Kathy</DisplayName>
        <AccountId>3885</AccountId>
        <AccountType/>
      </UserInfo>
      <UserInfo>
        <DisplayName>Trent, Michael</DisplayName>
        <AccountId>3890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74E8EDE-B712-4183-997A-9529F0F6D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cb1e6a-c770-49d5-a476-585c8d9f4762"/>
    <ds:schemaRef ds:uri="2849ce5b-a999-43ca-9b4e-9342bc28e7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ECD1DE-F5AD-4A6B-99F8-E38245CC2DEB}">
  <ds:schemaRefs>
    <ds:schemaRef ds:uri="http://schemas.microsoft.com/sharepoint/v3/contenttype/forms"/>
  </ds:schemaRefs>
</ds:datastoreItem>
</file>

<file path=customXml/itemProps3.xml><?xml version="1.0" encoding="utf-8"?>
<ds:datastoreItem xmlns:ds="http://schemas.openxmlformats.org/officeDocument/2006/customXml" ds:itemID="{75EFD79E-06AF-4973-A733-BC27ECAABB1B}">
  <ds:schemaRefs>
    <ds:schemaRef ds:uri="http://schemas.microsoft.com/office/2006/documentManagement/types"/>
    <ds:schemaRef ds:uri="http://purl.org/dc/terms/"/>
    <ds:schemaRef ds:uri="http://purl.org/dc/elements/1.1/"/>
    <ds:schemaRef ds:uri="http://schemas.openxmlformats.org/package/2006/metadata/core-properties"/>
    <ds:schemaRef ds:uri="2849ce5b-a999-43ca-9b4e-9342bc28e78e"/>
    <ds:schemaRef ds:uri="http://schemas.microsoft.com/office/infopath/2007/PartnerControls"/>
    <ds:schemaRef ds:uri="http://schemas.microsoft.com/office/2006/metadata/properties"/>
    <ds:schemaRef ds:uri="http://www.w3.org/XML/1998/namespace"/>
    <ds:schemaRef ds:uri="3acb1e6a-c770-49d5-a476-585c8d9f4762"/>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McDaniel Template</Template>
  <TotalTime>340</TotalTime>
  <Words>2539</Words>
  <Application>Microsoft Office PowerPoint</Application>
  <PresentationFormat>Widescreen</PresentationFormat>
  <Paragraphs>299</Paragraphs>
  <Slides>41</Slides>
  <Notes>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41</vt:i4>
      </vt:variant>
    </vt:vector>
  </HeadingPairs>
  <TitlesOfParts>
    <vt:vector size="53" baseType="lpstr">
      <vt:lpstr>Arial</vt:lpstr>
      <vt:lpstr>Calibri</vt:lpstr>
      <vt:lpstr>Calibri Light</vt:lpstr>
      <vt:lpstr>Courier New</vt:lpstr>
      <vt:lpstr>Source Sans Pro</vt:lpstr>
      <vt:lpstr>Opener</vt:lpstr>
      <vt:lpstr>Chapter Outline</vt:lpstr>
      <vt:lpstr>Learning Objectives</vt:lpstr>
      <vt:lpstr>Concept Check Question</vt:lpstr>
      <vt:lpstr>Key Term</vt:lpstr>
      <vt:lpstr>Section</vt:lpstr>
      <vt:lpstr>Image Slide Master</vt:lpstr>
      <vt:lpstr>System Analysis and Design</vt:lpstr>
      <vt:lpstr>Objectives</vt:lpstr>
      <vt:lpstr>Introduction</vt:lpstr>
      <vt:lpstr>What Is a Use Case?</vt:lpstr>
      <vt:lpstr>Basic Information</vt:lpstr>
      <vt:lpstr>Create Preliminary Custom Drone Order Use Case—Casual Format</vt:lpstr>
      <vt:lpstr>Preconditions</vt:lpstr>
      <vt:lpstr>Normal Courses</vt:lpstr>
      <vt:lpstr>Postconditions</vt:lpstr>
      <vt:lpstr>Exceptions</vt:lpstr>
      <vt:lpstr>Use Cases in Sequence</vt:lpstr>
      <vt:lpstr>Additional Use Case Issues</vt:lpstr>
      <vt:lpstr>More Elaborate Use Cases are Especially Valuable When…</vt:lpstr>
      <vt:lpstr>Use Case Practical Tips</vt:lpstr>
      <vt:lpstr>Use Cases and the Functional Requirements</vt:lpstr>
      <vt:lpstr>Steps for Writing for Use Cases</vt:lpstr>
      <vt:lpstr>Creating Use Cases</vt:lpstr>
      <vt:lpstr>Identify the Major Steps for Each Use Case</vt:lpstr>
      <vt:lpstr>Identify Elements within Steps</vt:lpstr>
      <vt:lpstr>Confirm the Use Case</vt:lpstr>
      <vt:lpstr>Use Case Diagrams - Elements</vt:lpstr>
      <vt:lpstr>Use Case Diagrams</vt:lpstr>
      <vt:lpstr>Use Case Diagram – Specialized Actor</vt:lpstr>
      <vt:lpstr>Use Case Diagrams – &lt;&lt;extends&gt;&gt; and &lt;&lt;includes&gt;&gt;</vt:lpstr>
      <vt:lpstr>Use Case Diagrams - Example</vt:lpstr>
      <vt:lpstr>Use Case Diagram - Example</vt:lpstr>
      <vt:lpstr>Control Flows and Object Flows</vt:lpstr>
      <vt:lpstr>Activity Diagram  Pallet</vt:lpstr>
      <vt:lpstr>Activity Diagram  for the Manage  Appointments Use Case</vt:lpstr>
      <vt:lpstr>Control Nodes</vt:lpstr>
      <vt:lpstr>Control Nodes (Cont)</vt:lpstr>
      <vt:lpstr>Swimlane</vt:lpstr>
      <vt:lpstr>Swimlane (Cont)</vt:lpstr>
      <vt:lpstr>Guidelines for Creating Activity Diagrams</vt:lpstr>
      <vt:lpstr>Creating Activity Diagrams</vt:lpstr>
      <vt:lpstr>Campus Housing Activity  Diagram</vt:lpstr>
      <vt:lpstr>Chapter Review (1 of 3)</vt:lpstr>
      <vt:lpstr>Chapter Review (2 of 3)</vt:lpstr>
      <vt:lpstr>Chapter Review (3 of 3)</vt:lpstr>
      <vt:lpstr>Key Terms</vt:lpstr>
      <vt:lpstr>Key Terms Continued</vt:lpstr>
    </vt:vector>
  </TitlesOfParts>
  <Manager>Judy Howarth</Manager>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Understanding Processes with Use Cases and Process Models</dc:title>
  <dc:subject>System Analysis and Design 8E</dc:subject>
  <dc:creator>Ronny Richardson</dc:creator>
  <cp:keywords>Business</cp:keywords>
  <dc:description>This file was created by:_x000d_
_x000d_
Dr. Ronny Richardson_x000d_
Professor of Operations Management_x000d_
Coles College of Business_x000d_
Kennesaw State University_x000d_
_x000d_
DrRonnyRichardson@gmail.com</dc:description>
  <cp:lastModifiedBy>Joseph John Waclawski</cp:lastModifiedBy>
  <cp:revision>50</cp:revision>
  <cp:lastPrinted>2017-04-26T13:25:47Z</cp:lastPrinted>
  <dcterms:created xsi:type="dcterms:W3CDTF">2021-04-29T19:32:45Z</dcterms:created>
  <dcterms:modified xsi:type="dcterms:W3CDTF">2023-09-25T19:31:37Z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0x0101006FFC5FF765D7D64998B8A00072F6BAD5</vt:lpwstr>
  </property>
</Properties>
</file>